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F0CD"/>
          </a:solidFill>
        </a:fill>
      </a:tcStyle>
    </a:wholeTbl>
    <a:band2H>
      <a:tcTxStyle b="def" i="def"/>
      <a:tcStyle>
        <a:tcBdr/>
        <a:fill>
          <a:solidFill>
            <a:srgbClr val="E7F8E8"/>
          </a:solidFill>
        </a:fill>
      </a:tcStyle>
    </a:band2H>
    <a:firstCol>
      <a:tcTxStyle b="on" i="off">
        <a:fontRef idx="maj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FFFCDC"/>
          </a:solidFill>
        </a:fill>
      </a:tcStyle>
    </a:wholeTbl>
    <a:band2H>
      <a:tcTxStyle b="def" i="def"/>
      <a:tcStyle>
        <a:tcBdr/>
        <a:fill>
          <a:solidFill>
            <a:srgbClr val="FFFDEE"/>
          </a:solidFill>
        </a:fill>
      </a:tcStyle>
    </a:band2H>
    <a:firstCol>
      <a:tcTxStyle b="on" i="off">
        <a:fontRef idx="maj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5">
              <a:lumOff val="44000"/>
            </a:schemeClr>
          </a:solidFill>
        </a:fill>
      </a:tcStyle>
    </a:band2H>
    <a:firstCol>
      <a:tcTxStyle b="on" i="off">
        <a:fontRef idx="maj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lumOff val="44000"/>
            </a:schemeClr>
          </a:solidFill>
        </a:fill>
      </a:tcStyle>
    </a:firstCol>
    <a:lastRow>
      <a:tcTxStyle b="on" i="off">
        <a:fontRef idx="maj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lumOff val="44000"/>
            </a:schemeClr>
          </a:solidFill>
        </a:fill>
      </a:tcStyle>
    </a:lastRow>
    <a:firstRow>
      <a:tcTxStyle b="on" i="off">
        <a:fontRef idx="maj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5">
              <a:lumOff val="44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5">
              <a:lumOff val="44000"/>
            </a:schemeClr>
          </a:solidFill>
        </a:fill>
      </a:tcStyle>
    </a:band2H>
    <a:firstCol>
      <a:tcTxStyle b="on" i="off">
        <a:fontRef idx="maj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lumOff val="44000"/>
            </a:schemeClr>
          </a:solidFill>
        </a:fill>
      </a:tcStyle>
    </a:lastRow>
    <a:firstRow>
      <a:tcTxStyle b="on" i="off">
        <a:fontRef idx="maj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5">
              <a:lumOff val="44000"/>
            </a:schemeClr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7" name="Shape 12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9;p2"/>
          <p:cNvGrpSpPr/>
          <p:nvPr/>
        </p:nvGrpSpPr>
        <p:grpSpPr>
          <a:xfrm>
            <a:off x="-24" y="-1227"/>
            <a:ext cx="9143711" cy="5145768"/>
            <a:chOff x="0" y="0"/>
            <a:chExt cx="9143710" cy="5145766"/>
          </a:xfrm>
        </p:grpSpPr>
        <p:sp>
          <p:nvSpPr>
            <p:cNvPr id="93" name="Google Shape;10;p2"/>
            <p:cNvSpPr/>
            <p:nvPr/>
          </p:nvSpPr>
          <p:spPr>
            <a:xfrm>
              <a:off x="0" y="513306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4" name="Google Shape;11;p2"/>
            <p:cNvSpPr/>
            <p:nvPr/>
          </p:nvSpPr>
          <p:spPr>
            <a:xfrm>
              <a:off x="0" y="499420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" name="Google Shape;12;p2"/>
            <p:cNvSpPr/>
            <p:nvPr/>
          </p:nvSpPr>
          <p:spPr>
            <a:xfrm>
              <a:off x="0" y="485534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" name="Google Shape;13;p2"/>
            <p:cNvSpPr/>
            <p:nvPr/>
          </p:nvSpPr>
          <p:spPr>
            <a:xfrm>
              <a:off x="0" y="471648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7" name="Google Shape;14;p2"/>
            <p:cNvSpPr/>
            <p:nvPr/>
          </p:nvSpPr>
          <p:spPr>
            <a:xfrm>
              <a:off x="0" y="457809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8" name="Google Shape;15;p2"/>
            <p:cNvSpPr/>
            <p:nvPr/>
          </p:nvSpPr>
          <p:spPr>
            <a:xfrm>
              <a:off x="0" y="443923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9" name="Google Shape;16;p2"/>
            <p:cNvSpPr/>
            <p:nvPr/>
          </p:nvSpPr>
          <p:spPr>
            <a:xfrm>
              <a:off x="0" y="430037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0" name="Google Shape;17;p2"/>
            <p:cNvSpPr/>
            <p:nvPr/>
          </p:nvSpPr>
          <p:spPr>
            <a:xfrm>
              <a:off x="0" y="416198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1" name="Google Shape;18;p2"/>
            <p:cNvSpPr/>
            <p:nvPr/>
          </p:nvSpPr>
          <p:spPr>
            <a:xfrm>
              <a:off x="0" y="402312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2" name="Google Shape;19;p2"/>
            <p:cNvSpPr/>
            <p:nvPr/>
          </p:nvSpPr>
          <p:spPr>
            <a:xfrm>
              <a:off x="0" y="388426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3" name="Google Shape;20;p2"/>
            <p:cNvSpPr/>
            <p:nvPr/>
          </p:nvSpPr>
          <p:spPr>
            <a:xfrm>
              <a:off x="0" y="374541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4" name="Google Shape;21;p2"/>
            <p:cNvSpPr/>
            <p:nvPr/>
          </p:nvSpPr>
          <p:spPr>
            <a:xfrm>
              <a:off x="0" y="360702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5" name="Google Shape;22;p2"/>
            <p:cNvSpPr/>
            <p:nvPr/>
          </p:nvSpPr>
          <p:spPr>
            <a:xfrm>
              <a:off x="0" y="346816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6" name="Google Shape;23;p2"/>
            <p:cNvSpPr/>
            <p:nvPr/>
          </p:nvSpPr>
          <p:spPr>
            <a:xfrm>
              <a:off x="0" y="332976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7" name="Google Shape;24;p2"/>
            <p:cNvSpPr/>
            <p:nvPr/>
          </p:nvSpPr>
          <p:spPr>
            <a:xfrm>
              <a:off x="0" y="319090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" name="Google Shape;25;p2"/>
            <p:cNvSpPr/>
            <p:nvPr/>
          </p:nvSpPr>
          <p:spPr>
            <a:xfrm>
              <a:off x="0" y="305204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9" name="Google Shape;26;p2"/>
            <p:cNvSpPr/>
            <p:nvPr/>
          </p:nvSpPr>
          <p:spPr>
            <a:xfrm>
              <a:off x="0" y="291320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0" name="Google Shape;27;p2"/>
            <p:cNvSpPr/>
            <p:nvPr/>
          </p:nvSpPr>
          <p:spPr>
            <a:xfrm>
              <a:off x="0" y="277434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1" name="Google Shape;28;p2"/>
            <p:cNvSpPr/>
            <p:nvPr/>
          </p:nvSpPr>
          <p:spPr>
            <a:xfrm>
              <a:off x="0" y="263596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2" name="Google Shape;29;p2"/>
            <p:cNvSpPr/>
            <p:nvPr/>
          </p:nvSpPr>
          <p:spPr>
            <a:xfrm>
              <a:off x="0" y="249710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3" name="Google Shape;30;p2"/>
            <p:cNvSpPr/>
            <p:nvPr/>
          </p:nvSpPr>
          <p:spPr>
            <a:xfrm>
              <a:off x="0" y="235870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4" name="Google Shape;31;p2"/>
            <p:cNvSpPr/>
            <p:nvPr/>
          </p:nvSpPr>
          <p:spPr>
            <a:xfrm>
              <a:off x="0" y="221984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5" name="Google Shape;32;p2"/>
            <p:cNvSpPr/>
            <p:nvPr/>
          </p:nvSpPr>
          <p:spPr>
            <a:xfrm>
              <a:off x="0" y="208098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6" name="Google Shape;33;p2"/>
            <p:cNvSpPr/>
            <p:nvPr/>
          </p:nvSpPr>
          <p:spPr>
            <a:xfrm>
              <a:off x="0" y="194212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7" name="Google Shape;34;p2"/>
            <p:cNvSpPr/>
            <p:nvPr/>
          </p:nvSpPr>
          <p:spPr>
            <a:xfrm>
              <a:off x="0" y="180372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8" name="Google Shape;35;p2"/>
            <p:cNvSpPr/>
            <p:nvPr/>
          </p:nvSpPr>
          <p:spPr>
            <a:xfrm>
              <a:off x="0" y="166486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9" name="Google Shape;36;p2"/>
            <p:cNvSpPr/>
            <p:nvPr/>
          </p:nvSpPr>
          <p:spPr>
            <a:xfrm>
              <a:off x="0" y="152602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0" name="Google Shape;37;p2"/>
            <p:cNvSpPr/>
            <p:nvPr/>
          </p:nvSpPr>
          <p:spPr>
            <a:xfrm>
              <a:off x="0" y="138764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1" name="Google Shape;38;p2"/>
            <p:cNvSpPr/>
            <p:nvPr/>
          </p:nvSpPr>
          <p:spPr>
            <a:xfrm>
              <a:off x="0" y="124878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2" name="Google Shape;39;p2"/>
            <p:cNvSpPr/>
            <p:nvPr/>
          </p:nvSpPr>
          <p:spPr>
            <a:xfrm>
              <a:off x="0" y="110992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3" name="Google Shape;40;p2"/>
            <p:cNvSpPr/>
            <p:nvPr/>
          </p:nvSpPr>
          <p:spPr>
            <a:xfrm>
              <a:off x="0" y="97106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4" name="Google Shape;41;p2"/>
            <p:cNvSpPr/>
            <p:nvPr/>
          </p:nvSpPr>
          <p:spPr>
            <a:xfrm>
              <a:off x="0" y="83266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5" name="Google Shape;42;p2"/>
            <p:cNvSpPr/>
            <p:nvPr/>
          </p:nvSpPr>
          <p:spPr>
            <a:xfrm>
              <a:off x="0" y="69380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6" name="Google Shape;43;p2"/>
            <p:cNvSpPr/>
            <p:nvPr/>
          </p:nvSpPr>
          <p:spPr>
            <a:xfrm>
              <a:off x="0" y="55542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7" name="Google Shape;44;p2"/>
            <p:cNvSpPr/>
            <p:nvPr/>
          </p:nvSpPr>
          <p:spPr>
            <a:xfrm>
              <a:off x="0" y="41656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" name="Google Shape;45;p2"/>
            <p:cNvSpPr/>
            <p:nvPr/>
          </p:nvSpPr>
          <p:spPr>
            <a:xfrm>
              <a:off x="0" y="27770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9" name="Google Shape;46;p2"/>
            <p:cNvSpPr/>
            <p:nvPr/>
          </p:nvSpPr>
          <p:spPr>
            <a:xfrm>
              <a:off x="0" y="13884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0" name="Google Shape;47;p2"/>
            <p:cNvSpPr/>
            <p:nvPr/>
          </p:nvSpPr>
          <p:spPr>
            <a:xfrm>
              <a:off x="0" y="0"/>
              <a:ext cx="9143711" cy="12700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32" name="Текст заголовка"/>
          <p:cNvSpPr txBox="1"/>
          <p:nvPr>
            <p:ph type="title"/>
          </p:nvPr>
        </p:nvSpPr>
        <p:spPr>
          <a:xfrm>
            <a:off x="1317600" y="1193625"/>
            <a:ext cx="6508801" cy="1724400"/>
          </a:xfrm>
          <a:prstGeom prst="rect">
            <a:avLst/>
          </a:prstGeom>
          <a:effectLst>
            <a:outerShdw sx="100000" sy="100000" kx="0" ky="0" algn="b" rotWithShape="0" blurRad="139700" dist="0" dir="0">
              <a:schemeClr val="accent2">
                <a:alpha val="38000"/>
              </a:schemeClr>
            </a:outerShdw>
          </a:effectLst>
        </p:spPr>
        <p:txBody>
          <a:bodyPr/>
          <a:lstStyle>
            <a:lvl1pPr>
              <a:lnSpc>
                <a:spcPct val="90000"/>
              </a:lnSpc>
              <a:defRPr sz="65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3" name="Уровень текста 1…"/>
          <p:cNvSpPr txBox="1"/>
          <p:nvPr>
            <p:ph type="body" sz="quarter" idx="1"/>
          </p:nvPr>
        </p:nvSpPr>
        <p:spPr>
          <a:xfrm>
            <a:off x="2298150" y="3376772"/>
            <a:ext cx="4547700" cy="3063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317500" indent="-177800" algn="ctr">
              <a:lnSpc>
                <a:spcPct val="100000"/>
              </a:lnSpc>
              <a:buClrTx/>
              <a:buSzTx/>
              <a:buFontTx/>
              <a:buNone/>
              <a:defRPr sz="1800"/>
            </a:lvl1pPr>
            <a:lvl2pPr marL="317500" indent="279400" algn="ctr">
              <a:lnSpc>
                <a:spcPct val="100000"/>
              </a:lnSpc>
              <a:buClrTx/>
              <a:buSzTx/>
              <a:buFontTx/>
              <a:buNone/>
              <a:defRPr sz="1800"/>
            </a:lvl2pPr>
            <a:lvl3pPr marL="317500" indent="736600" algn="ctr">
              <a:lnSpc>
                <a:spcPct val="100000"/>
              </a:lnSpc>
              <a:buClrTx/>
              <a:buSzTx/>
              <a:buFontTx/>
              <a:buNone/>
              <a:defRPr sz="1800"/>
            </a:lvl3pPr>
            <a:lvl4pPr marL="317500" indent="1193800" algn="ctr">
              <a:lnSpc>
                <a:spcPct val="100000"/>
              </a:lnSpc>
              <a:buClrTx/>
              <a:buSzTx/>
              <a:buFontTx/>
              <a:buNone/>
              <a:defRPr sz="1800"/>
            </a:lvl4pPr>
            <a:lvl5pPr marL="317500" indent="1651000" algn="ctr">
              <a:lnSpc>
                <a:spcPct val="100000"/>
              </a:lnSpc>
              <a:buClrTx/>
              <a:buSzTx/>
              <a:buFontTx/>
              <a:buNone/>
              <a:defRPr sz="1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142" name="Google Shape;50;p2"/>
          <p:cNvGrpSpPr/>
          <p:nvPr/>
        </p:nvGrpSpPr>
        <p:grpSpPr>
          <a:xfrm>
            <a:off x="-1" y="606813"/>
            <a:ext cx="1284426" cy="586801"/>
            <a:chOff x="10" y="0"/>
            <a:chExt cx="1284424" cy="586799"/>
          </a:xfrm>
        </p:grpSpPr>
        <p:sp>
          <p:nvSpPr>
            <p:cNvPr id="134" name="Google Shape;51;p2"/>
            <p:cNvSpPr/>
            <p:nvPr/>
          </p:nvSpPr>
          <p:spPr>
            <a:xfrm rot="16200000">
              <a:off x="348822" y="-348814"/>
              <a:ext cx="586801" cy="1284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7280"/>
                  </a:lnTo>
                  <a:lnTo>
                    <a:pt x="10800" y="21600"/>
                  </a:lnTo>
                  <a:lnTo>
                    <a:pt x="0" y="1728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rgbClr val="154620"/>
                </a:gs>
              </a:gsLst>
              <a:lin ang="16200038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141" name="Google Shape;52;p2"/>
            <p:cNvGrpSpPr/>
            <p:nvPr/>
          </p:nvGrpSpPr>
          <p:grpSpPr>
            <a:xfrm>
              <a:off x="2397" y="174768"/>
              <a:ext cx="878160" cy="239688"/>
              <a:chOff x="0" y="0"/>
              <a:chExt cx="878159" cy="239686"/>
            </a:xfrm>
          </p:grpSpPr>
          <p:sp>
            <p:nvSpPr>
              <p:cNvPr id="135" name="Google Shape;53;p2"/>
              <p:cNvSpPr/>
              <p:nvPr/>
            </p:nvSpPr>
            <p:spPr>
              <a:xfrm rot="10800000">
                <a:off x="731349" y="0"/>
                <a:ext cx="146811" cy="2396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35" h="21386" fill="norm" stroke="1" extrusionOk="0">
                    <a:moveTo>
                      <a:pt x="17135" y="0"/>
                    </a:moveTo>
                    <a:cubicBezTo>
                      <a:pt x="17985" y="0"/>
                      <a:pt x="19005" y="214"/>
                      <a:pt x="19685" y="642"/>
                    </a:cubicBezTo>
                    <a:cubicBezTo>
                      <a:pt x="21217" y="1604"/>
                      <a:pt x="21217" y="3101"/>
                      <a:pt x="19685" y="3956"/>
                    </a:cubicBezTo>
                    <a:lnTo>
                      <a:pt x="8970" y="10693"/>
                    </a:lnTo>
                    <a:lnTo>
                      <a:pt x="19685" y="17430"/>
                    </a:lnTo>
                    <a:cubicBezTo>
                      <a:pt x="21217" y="18393"/>
                      <a:pt x="21217" y="19782"/>
                      <a:pt x="19685" y="20745"/>
                    </a:cubicBezTo>
                    <a:cubicBezTo>
                      <a:pt x="18325" y="21600"/>
                      <a:pt x="15943" y="21600"/>
                      <a:pt x="14413" y="20745"/>
                    </a:cubicBezTo>
                    <a:lnTo>
                      <a:pt x="1147" y="12405"/>
                    </a:lnTo>
                    <a:cubicBezTo>
                      <a:pt x="-383" y="11442"/>
                      <a:pt x="-383" y="9944"/>
                      <a:pt x="1147" y="9089"/>
                    </a:cubicBezTo>
                    <a:lnTo>
                      <a:pt x="14413" y="642"/>
                    </a:lnTo>
                    <a:cubicBezTo>
                      <a:pt x="15263" y="214"/>
                      <a:pt x="16114" y="0"/>
                      <a:pt x="17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6" name="Google Shape;54;p2"/>
              <p:cNvSpPr/>
              <p:nvPr/>
            </p:nvSpPr>
            <p:spPr>
              <a:xfrm rot="10800000">
                <a:off x="585141" y="0"/>
                <a:ext cx="145911" cy="2396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21386" fill="norm" stroke="1" extrusionOk="0">
                    <a:moveTo>
                      <a:pt x="17142" y="0"/>
                    </a:moveTo>
                    <a:cubicBezTo>
                      <a:pt x="18171" y="0"/>
                      <a:pt x="19029" y="214"/>
                      <a:pt x="19715" y="642"/>
                    </a:cubicBezTo>
                    <a:cubicBezTo>
                      <a:pt x="21257" y="1604"/>
                      <a:pt x="21257" y="3101"/>
                      <a:pt x="19715" y="3956"/>
                    </a:cubicBezTo>
                    <a:lnTo>
                      <a:pt x="8914" y="10693"/>
                    </a:lnTo>
                    <a:lnTo>
                      <a:pt x="19715" y="17430"/>
                    </a:lnTo>
                    <a:cubicBezTo>
                      <a:pt x="21257" y="18393"/>
                      <a:pt x="21257" y="19782"/>
                      <a:pt x="19715" y="20745"/>
                    </a:cubicBezTo>
                    <a:cubicBezTo>
                      <a:pt x="18343" y="21600"/>
                      <a:pt x="15943" y="21600"/>
                      <a:pt x="14400" y="20745"/>
                    </a:cubicBezTo>
                    <a:lnTo>
                      <a:pt x="1027" y="12405"/>
                    </a:lnTo>
                    <a:cubicBezTo>
                      <a:pt x="-343" y="11442"/>
                      <a:pt x="-343" y="9944"/>
                      <a:pt x="1027" y="9089"/>
                    </a:cubicBezTo>
                    <a:lnTo>
                      <a:pt x="14400" y="642"/>
                    </a:lnTo>
                    <a:cubicBezTo>
                      <a:pt x="15257" y="214"/>
                      <a:pt x="16113" y="0"/>
                      <a:pt x="17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7" name="Google Shape;55;p2"/>
              <p:cNvSpPr/>
              <p:nvPr/>
            </p:nvSpPr>
            <p:spPr>
              <a:xfrm rot="10800000">
                <a:off x="438935" y="0"/>
                <a:ext cx="145908" cy="2396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21386" fill="norm" stroke="1" extrusionOk="0">
                    <a:moveTo>
                      <a:pt x="17144" y="0"/>
                    </a:moveTo>
                    <a:cubicBezTo>
                      <a:pt x="18172" y="0"/>
                      <a:pt x="19029" y="214"/>
                      <a:pt x="19715" y="642"/>
                    </a:cubicBezTo>
                    <a:cubicBezTo>
                      <a:pt x="21257" y="1604"/>
                      <a:pt x="21257" y="3101"/>
                      <a:pt x="19715" y="3956"/>
                    </a:cubicBezTo>
                    <a:lnTo>
                      <a:pt x="9086" y="10693"/>
                    </a:lnTo>
                    <a:lnTo>
                      <a:pt x="19715" y="17430"/>
                    </a:lnTo>
                    <a:cubicBezTo>
                      <a:pt x="21257" y="18393"/>
                      <a:pt x="21257" y="19782"/>
                      <a:pt x="19715" y="20745"/>
                    </a:cubicBezTo>
                    <a:cubicBezTo>
                      <a:pt x="18343" y="21600"/>
                      <a:pt x="15943" y="21600"/>
                      <a:pt x="14571" y="20745"/>
                    </a:cubicBezTo>
                    <a:lnTo>
                      <a:pt x="1029" y="12405"/>
                    </a:lnTo>
                    <a:cubicBezTo>
                      <a:pt x="-343" y="11442"/>
                      <a:pt x="-343" y="9944"/>
                      <a:pt x="1029" y="9089"/>
                    </a:cubicBezTo>
                    <a:lnTo>
                      <a:pt x="14571" y="642"/>
                    </a:lnTo>
                    <a:cubicBezTo>
                      <a:pt x="15257" y="214"/>
                      <a:pt x="16115" y="0"/>
                      <a:pt x="17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8" name="Google Shape;56;p2"/>
              <p:cNvSpPr/>
              <p:nvPr/>
            </p:nvSpPr>
            <p:spPr>
              <a:xfrm rot="10800000">
                <a:off x="292421" y="0"/>
                <a:ext cx="146209" cy="2396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5" h="21386" fill="norm" stroke="1" extrusionOk="0">
                    <a:moveTo>
                      <a:pt x="17142" y="0"/>
                    </a:moveTo>
                    <a:cubicBezTo>
                      <a:pt x="18171" y="0"/>
                      <a:pt x="19029" y="214"/>
                      <a:pt x="19885" y="642"/>
                    </a:cubicBezTo>
                    <a:cubicBezTo>
                      <a:pt x="21257" y="1604"/>
                      <a:pt x="21257" y="3101"/>
                      <a:pt x="19885" y="3956"/>
                    </a:cubicBezTo>
                    <a:lnTo>
                      <a:pt x="9085" y="10693"/>
                    </a:lnTo>
                    <a:lnTo>
                      <a:pt x="19885" y="17430"/>
                    </a:lnTo>
                    <a:cubicBezTo>
                      <a:pt x="21257" y="18393"/>
                      <a:pt x="21257" y="19782"/>
                      <a:pt x="19885" y="20745"/>
                    </a:cubicBezTo>
                    <a:cubicBezTo>
                      <a:pt x="18343" y="21600"/>
                      <a:pt x="15943" y="21600"/>
                      <a:pt x="14571" y="20745"/>
                    </a:cubicBezTo>
                    <a:lnTo>
                      <a:pt x="1027" y="12405"/>
                    </a:lnTo>
                    <a:cubicBezTo>
                      <a:pt x="-343" y="11442"/>
                      <a:pt x="-343" y="9944"/>
                      <a:pt x="1027" y="9089"/>
                    </a:cubicBezTo>
                    <a:lnTo>
                      <a:pt x="14571" y="642"/>
                    </a:lnTo>
                    <a:cubicBezTo>
                      <a:pt x="15257" y="214"/>
                      <a:pt x="16286" y="0"/>
                      <a:pt x="17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9" name="Google Shape;57;p2"/>
              <p:cNvSpPr/>
              <p:nvPr/>
            </p:nvSpPr>
            <p:spPr>
              <a:xfrm rot="10800000">
                <a:off x="146213" y="0"/>
                <a:ext cx="146209" cy="2396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5" h="21386" fill="norm" stroke="1" extrusionOk="0">
                    <a:moveTo>
                      <a:pt x="17144" y="0"/>
                    </a:moveTo>
                    <a:cubicBezTo>
                      <a:pt x="18172" y="0"/>
                      <a:pt x="19029" y="214"/>
                      <a:pt x="19887" y="642"/>
                    </a:cubicBezTo>
                    <a:cubicBezTo>
                      <a:pt x="21257" y="1604"/>
                      <a:pt x="21257" y="3101"/>
                      <a:pt x="19887" y="3956"/>
                    </a:cubicBezTo>
                    <a:lnTo>
                      <a:pt x="9086" y="10693"/>
                    </a:lnTo>
                    <a:lnTo>
                      <a:pt x="19887" y="17430"/>
                    </a:lnTo>
                    <a:cubicBezTo>
                      <a:pt x="21257" y="18393"/>
                      <a:pt x="21257" y="19782"/>
                      <a:pt x="19887" y="20745"/>
                    </a:cubicBezTo>
                    <a:cubicBezTo>
                      <a:pt x="18343" y="21600"/>
                      <a:pt x="15943" y="21600"/>
                      <a:pt x="14571" y="20745"/>
                    </a:cubicBezTo>
                    <a:lnTo>
                      <a:pt x="1029" y="12405"/>
                    </a:lnTo>
                    <a:cubicBezTo>
                      <a:pt x="-343" y="11442"/>
                      <a:pt x="-343" y="9944"/>
                      <a:pt x="1029" y="9089"/>
                    </a:cubicBezTo>
                    <a:lnTo>
                      <a:pt x="14571" y="642"/>
                    </a:lnTo>
                    <a:cubicBezTo>
                      <a:pt x="15257" y="214"/>
                      <a:pt x="16286" y="0"/>
                      <a:pt x="17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0" name="Google Shape;58;p2"/>
              <p:cNvSpPr/>
              <p:nvPr/>
            </p:nvSpPr>
            <p:spPr>
              <a:xfrm rot="10800000">
                <a:off x="0" y="0"/>
                <a:ext cx="146216" cy="2396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4" h="21386" fill="norm" stroke="1" extrusionOk="0">
                    <a:moveTo>
                      <a:pt x="17142" y="0"/>
                    </a:moveTo>
                    <a:cubicBezTo>
                      <a:pt x="18171" y="0"/>
                      <a:pt x="19029" y="214"/>
                      <a:pt x="19885" y="642"/>
                    </a:cubicBezTo>
                    <a:cubicBezTo>
                      <a:pt x="21257" y="1604"/>
                      <a:pt x="21257" y="3101"/>
                      <a:pt x="19885" y="3956"/>
                    </a:cubicBezTo>
                    <a:lnTo>
                      <a:pt x="9085" y="10693"/>
                    </a:lnTo>
                    <a:lnTo>
                      <a:pt x="19885" y="17430"/>
                    </a:lnTo>
                    <a:cubicBezTo>
                      <a:pt x="21257" y="18393"/>
                      <a:pt x="21257" y="19782"/>
                      <a:pt x="19885" y="20745"/>
                    </a:cubicBezTo>
                    <a:cubicBezTo>
                      <a:pt x="18343" y="21600"/>
                      <a:pt x="15943" y="21600"/>
                      <a:pt x="14572" y="20745"/>
                    </a:cubicBezTo>
                    <a:lnTo>
                      <a:pt x="1029" y="12405"/>
                    </a:lnTo>
                    <a:cubicBezTo>
                      <a:pt x="-343" y="11442"/>
                      <a:pt x="-343" y="9944"/>
                      <a:pt x="1029" y="9089"/>
                    </a:cubicBezTo>
                    <a:lnTo>
                      <a:pt x="14572" y="642"/>
                    </a:lnTo>
                    <a:cubicBezTo>
                      <a:pt x="15257" y="214"/>
                      <a:pt x="16286" y="0"/>
                      <a:pt x="17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48" name="Google Shape;59;p2"/>
          <p:cNvGrpSpPr/>
          <p:nvPr/>
        </p:nvGrpSpPr>
        <p:grpSpPr>
          <a:xfrm>
            <a:off x="-141994" y="2079804"/>
            <a:ext cx="549774" cy="91922"/>
            <a:chOff x="0" y="0"/>
            <a:chExt cx="549773" cy="91921"/>
          </a:xfrm>
        </p:grpSpPr>
        <p:sp>
          <p:nvSpPr>
            <p:cNvPr id="143" name="Google Shape;60;p2"/>
            <p:cNvSpPr/>
            <p:nvPr/>
          </p:nvSpPr>
          <p:spPr>
            <a:xfrm rot="5400000">
              <a:off x="458110" y="220"/>
              <a:ext cx="91653" cy="91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8" fill="norm" stroke="1" extrusionOk="0">
                  <a:moveTo>
                    <a:pt x="11597" y="119"/>
                  </a:moveTo>
                  <a:cubicBezTo>
                    <a:pt x="16996" y="963"/>
                    <a:pt x="20876" y="6198"/>
                    <a:pt x="19862" y="11596"/>
                  </a:cubicBezTo>
                  <a:cubicBezTo>
                    <a:pt x="19018" y="16995"/>
                    <a:pt x="13960" y="20875"/>
                    <a:pt x="8391" y="19867"/>
                  </a:cubicBezTo>
                  <a:cubicBezTo>
                    <a:pt x="2986" y="19023"/>
                    <a:pt x="-724" y="13959"/>
                    <a:pt x="120" y="8390"/>
                  </a:cubicBezTo>
                  <a:cubicBezTo>
                    <a:pt x="964" y="2992"/>
                    <a:pt x="6029" y="-725"/>
                    <a:pt x="11597" y="119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4" name="Google Shape;61;p2"/>
            <p:cNvSpPr/>
            <p:nvPr/>
          </p:nvSpPr>
          <p:spPr>
            <a:xfrm rot="5400000">
              <a:off x="482569" y="24336"/>
              <a:ext cx="43075" cy="4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fill="norm" stroke="1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5" name="Google Shape;62;p2"/>
            <p:cNvSpPr/>
            <p:nvPr/>
          </p:nvSpPr>
          <p:spPr>
            <a:xfrm rot="5400000">
              <a:off x="-1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" name="Google Shape;63;p2"/>
            <p:cNvSpPr/>
            <p:nvPr/>
          </p:nvSpPr>
          <p:spPr>
            <a:xfrm rot="5400000">
              <a:off x="23962" y="23962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" name="Google Shape;64;p2"/>
            <p:cNvSpPr/>
            <p:nvPr/>
          </p:nvSpPr>
          <p:spPr>
            <a:xfrm>
              <a:off x="97979" y="39530"/>
              <a:ext cx="358403" cy="1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51" name="Google Shape;65;p2"/>
          <p:cNvGrpSpPr/>
          <p:nvPr/>
        </p:nvGrpSpPr>
        <p:grpSpPr>
          <a:xfrm>
            <a:off x="-1414555" y="3058728"/>
            <a:ext cx="2297800" cy="347402"/>
            <a:chOff x="0" y="0"/>
            <a:chExt cx="2297799" cy="347400"/>
          </a:xfrm>
        </p:grpSpPr>
        <p:sp>
          <p:nvSpPr>
            <p:cNvPr id="149" name="Google Shape;66;p2"/>
            <p:cNvSpPr/>
            <p:nvPr/>
          </p:nvSpPr>
          <p:spPr>
            <a:xfrm>
              <a:off x="0" y="279300"/>
              <a:ext cx="1994701" cy="681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0" name="Google Shape;67;p2"/>
            <p:cNvSpPr/>
            <p:nvPr/>
          </p:nvSpPr>
          <p:spPr>
            <a:xfrm>
              <a:off x="303100" y="-1"/>
              <a:ext cx="1994701" cy="681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55" name="Google Shape;68;p2"/>
          <p:cNvGrpSpPr/>
          <p:nvPr/>
        </p:nvGrpSpPr>
        <p:grpSpPr>
          <a:xfrm>
            <a:off x="-799222" y="4139036"/>
            <a:ext cx="1822953" cy="196962"/>
            <a:chOff x="0" y="0"/>
            <a:chExt cx="1822952" cy="196961"/>
          </a:xfrm>
        </p:grpSpPr>
        <p:sp>
          <p:nvSpPr>
            <p:cNvPr id="152" name="Google Shape;69;p2"/>
            <p:cNvSpPr/>
            <p:nvPr/>
          </p:nvSpPr>
          <p:spPr>
            <a:xfrm flipH="1">
              <a:off x="-1" y="46334"/>
              <a:ext cx="1724084" cy="15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1293" y="21600"/>
                  </a:lnTo>
                  <a:lnTo>
                    <a:pt x="10655" y="14290"/>
                  </a:lnTo>
                  <a:lnTo>
                    <a:pt x="9397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3" name="Google Shape;70;p2"/>
            <p:cNvSpPr/>
            <p:nvPr/>
          </p:nvSpPr>
          <p:spPr>
            <a:xfrm flipH="1">
              <a:off x="1731030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705"/>
                  </a:moveTo>
                  <a:cubicBezTo>
                    <a:pt x="0" y="4898"/>
                    <a:pt x="4898" y="0"/>
                    <a:pt x="10888" y="0"/>
                  </a:cubicBezTo>
                  <a:cubicBezTo>
                    <a:pt x="16877" y="0"/>
                    <a:pt x="21600" y="4898"/>
                    <a:pt x="21600" y="10705"/>
                  </a:cubicBezTo>
                  <a:cubicBezTo>
                    <a:pt x="21600" y="16694"/>
                    <a:pt x="16877" y="21600"/>
                    <a:pt x="10888" y="21600"/>
                  </a:cubicBezTo>
                  <a:cubicBezTo>
                    <a:pt x="4898" y="21600"/>
                    <a:pt x="0" y="16694"/>
                    <a:pt x="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4" name="Google Shape;71;p2"/>
            <p:cNvSpPr/>
            <p:nvPr/>
          </p:nvSpPr>
          <p:spPr>
            <a:xfrm flipH="1">
              <a:off x="1754992" y="24710"/>
              <a:ext cx="43251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37" y="0"/>
                    <a:pt x="0" y="4707"/>
                    <a:pt x="0" y="10602"/>
                  </a:cubicBezTo>
                  <a:cubicBezTo>
                    <a:pt x="0" y="16893"/>
                    <a:pt x="4637" y="21600"/>
                    <a:pt x="10800" y="21600"/>
                  </a:cubicBezTo>
                  <a:cubicBezTo>
                    <a:pt x="16589" y="21600"/>
                    <a:pt x="21600" y="16893"/>
                    <a:pt x="21600" y="10602"/>
                  </a:cubicBezTo>
                  <a:cubicBezTo>
                    <a:pt x="21600" y="4707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56" name="Google Shape;72;p2"/>
          <p:cNvSpPr/>
          <p:nvPr/>
        </p:nvSpPr>
        <p:spPr>
          <a:xfrm rot="10800000">
            <a:off x="8027644" y="2478978"/>
            <a:ext cx="1994701" cy="681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698631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7" name="Google Shape;73;p2"/>
          <p:cNvSpPr/>
          <p:nvPr/>
        </p:nvSpPr>
        <p:spPr>
          <a:xfrm rot="10800000">
            <a:off x="8557211" y="3859074"/>
            <a:ext cx="586800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8" name="Google Shape;74;p2"/>
          <p:cNvSpPr/>
          <p:nvPr/>
        </p:nvSpPr>
        <p:spPr>
          <a:xfrm rot="5400000">
            <a:off x="8206161" y="-348812"/>
            <a:ext cx="586801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64" name="Google Shape;75;p2"/>
          <p:cNvGrpSpPr/>
          <p:nvPr/>
        </p:nvGrpSpPr>
        <p:grpSpPr>
          <a:xfrm>
            <a:off x="7812806" y="997993"/>
            <a:ext cx="1520952" cy="302034"/>
            <a:chOff x="0" y="31"/>
            <a:chExt cx="1520950" cy="302033"/>
          </a:xfrm>
        </p:grpSpPr>
        <p:sp>
          <p:nvSpPr>
            <p:cNvPr id="159" name="Google Shape;76;p2"/>
            <p:cNvSpPr/>
            <p:nvPr/>
          </p:nvSpPr>
          <p:spPr>
            <a:xfrm>
              <a:off x="93480" y="46365"/>
              <a:ext cx="1335549" cy="209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9607" y="0"/>
                  </a:lnTo>
                  <a:lnTo>
                    <a:pt x="12992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0" name="Google Shape;77;p2"/>
            <p:cNvSpPr/>
            <p:nvPr/>
          </p:nvSpPr>
          <p:spPr>
            <a:xfrm>
              <a:off x="1429028" y="210143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05"/>
                  </a:moveTo>
                  <a:cubicBezTo>
                    <a:pt x="21600" y="16694"/>
                    <a:pt x="16702" y="21600"/>
                    <a:pt x="10712" y="21600"/>
                  </a:cubicBezTo>
                  <a:cubicBezTo>
                    <a:pt x="4723" y="21600"/>
                    <a:pt x="0" y="16694"/>
                    <a:pt x="0" y="10705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1" name="Google Shape;78;p2"/>
            <p:cNvSpPr/>
            <p:nvPr/>
          </p:nvSpPr>
          <p:spPr>
            <a:xfrm>
              <a:off x="1452991" y="234853"/>
              <a:ext cx="43250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707"/>
                    <a:pt x="0" y="10602"/>
                  </a:cubicBezTo>
                  <a:cubicBezTo>
                    <a:pt x="0" y="16893"/>
                    <a:pt x="5011" y="21600"/>
                    <a:pt x="10800" y="21600"/>
                  </a:cubicBezTo>
                  <a:cubicBezTo>
                    <a:pt x="16963" y="21600"/>
                    <a:pt x="21600" y="16893"/>
                    <a:pt x="21600" y="10602"/>
                  </a:cubicBezTo>
                  <a:cubicBezTo>
                    <a:pt x="21600" y="4707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2" name="Google Shape;79;p2"/>
            <p:cNvSpPr/>
            <p:nvPr/>
          </p:nvSpPr>
          <p:spPr>
            <a:xfrm>
              <a:off x="-1" y="31"/>
              <a:ext cx="91923" cy="9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96"/>
                  </a:moveTo>
                  <a:cubicBezTo>
                    <a:pt x="21600" y="16735"/>
                    <a:pt x="16702" y="21600"/>
                    <a:pt x="10712" y="21600"/>
                  </a:cubicBezTo>
                  <a:cubicBezTo>
                    <a:pt x="4723" y="21600"/>
                    <a:pt x="0" y="16735"/>
                    <a:pt x="0" y="10796"/>
                  </a:cubicBezTo>
                  <a:cubicBezTo>
                    <a:pt x="0" y="4857"/>
                    <a:pt x="4723" y="0"/>
                    <a:pt x="10712" y="0"/>
                  </a:cubicBezTo>
                  <a:cubicBezTo>
                    <a:pt x="16702" y="0"/>
                    <a:pt x="21600" y="4857"/>
                    <a:pt x="21600" y="10796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3" name="Google Shape;80;p2"/>
            <p:cNvSpPr/>
            <p:nvPr/>
          </p:nvSpPr>
          <p:spPr>
            <a:xfrm>
              <a:off x="23962" y="24740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78" y="21600"/>
                    <a:pt x="21600" y="16589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71" name="Google Shape;81;p2"/>
          <p:cNvGrpSpPr/>
          <p:nvPr/>
        </p:nvGrpSpPr>
        <p:grpSpPr>
          <a:xfrm>
            <a:off x="8498694" y="1713527"/>
            <a:ext cx="878161" cy="239688"/>
            <a:chOff x="0" y="0"/>
            <a:chExt cx="878159" cy="239686"/>
          </a:xfrm>
        </p:grpSpPr>
        <p:sp>
          <p:nvSpPr>
            <p:cNvPr id="165" name="Google Shape;82;p2"/>
            <p:cNvSpPr/>
            <p:nvPr/>
          </p:nvSpPr>
          <p:spPr>
            <a:xfrm>
              <a:off x="0" y="0"/>
              <a:ext cx="1468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fill="norm" stroke="1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6" name="Google Shape;83;p2"/>
            <p:cNvSpPr/>
            <p:nvPr/>
          </p:nvSpPr>
          <p:spPr>
            <a:xfrm>
              <a:off x="147108" y="0"/>
              <a:ext cx="1459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7" name="Google Shape;84;p2"/>
            <p:cNvSpPr/>
            <p:nvPr/>
          </p:nvSpPr>
          <p:spPr>
            <a:xfrm>
              <a:off x="293316" y="0"/>
              <a:ext cx="1459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8" name="Google Shape;85;p2"/>
            <p:cNvSpPr/>
            <p:nvPr/>
          </p:nvSpPr>
          <p:spPr>
            <a:xfrm>
              <a:off x="439529" y="0"/>
              <a:ext cx="146210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9" name="Google Shape;86;p2"/>
            <p:cNvSpPr/>
            <p:nvPr/>
          </p:nvSpPr>
          <p:spPr>
            <a:xfrm>
              <a:off x="585738" y="0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0" name="Google Shape;87;p2"/>
            <p:cNvSpPr/>
            <p:nvPr/>
          </p:nvSpPr>
          <p:spPr>
            <a:xfrm>
              <a:off x="731944" y="0"/>
              <a:ext cx="146216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94" name="Google Shape;88;p2"/>
          <p:cNvGrpSpPr/>
          <p:nvPr/>
        </p:nvGrpSpPr>
        <p:grpSpPr>
          <a:xfrm>
            <a:off x="8267392" y="3231065"/>
            <a:ext cx="1105977" cy="133971"/>
            <a:chOff x="0" y="0"/>
            <a:chExt cx="1105976" cy="133969"/>
          </a:xfrm>
        </p:grpSpPr>
        <p:grpSp>
          <p:nvGrpSpPr>
            <p:cNvPr id="182" name="Google Shape;89;p2"/>
            <p:cNvGrpSpPr/>
            <p:nvPr/>
          </p:nvGrpSpPr>
          <p:grpSpPr>
            <a:xfrm>
              <a:off x="-1" y="82907"/>
              <a:ext cx="883285" cy="51063"/>
              <a:chOff x="0" y="0"/>
              <a:chExt cx="883283" cy="51061"/>
            </a:xfrm>
          </p:grpSpPr>
          <p:sp>
            <p:nvSpPr>
              <p:cNvPr id="172" name="Google Shape;90;p2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3" name="Google Shape;91;p2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4" name="Google Shape;92;p2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5" name="Google Shape;93;p2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6" name="Google Shape;94;p2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7" name="Google Shape;95;p2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8" name="Google Shape;96;p2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9" name="Google Shape;97;p2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0" name="Google Shape;98;p2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1" name="Google Shape;99;p2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93" name="Google Shape;100;p2"/>
            <p:cNvGrpSpPr/>
            <p:nvPr/>
          </p:nvGrpSpPr>
          <p:grpSpPr>
            <a:xfrm>
              <a:off x="222692" y="-1"/>
              <a:ext cx="883285" cy="51063"/>
              <a:chOff x="0" y="0"/>
              <a:chExt cx="883283" cy="51061"/>
            </a:xfrm>
          </p:grpSpPr>
          <p:sp>
            <p:nvSpPr>
              <p:cNvPr id="183" name="Google Shape;101;p2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4" name="Google Shape;102;p2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5" name="Google Shape;103;p2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6" name="Google Shape;104;p2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7" name="Google Shape;105;p2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8" name="Google Shape;106;p2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9" name="Google Shape;107;p2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0" name="Google Shape;108;p2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1" name="Google Shape;109;p2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2" name="Google Shape;110;p2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200" name="Google Shape;111;p2"/>
          <p:cNvGrpSpPr/>
          <p:nvPr/>
        </p:nvGrpSpPr>
        <p:grpSpPr>
          <a:xfrm>
            <a:off x="7910831" y="4536163"/>
            <a:ext cx="1520921" cy="302035"/>
            <a:chOff x="0" y="0"/>
            <a:chExt cx="1520919" cy="302033"/>
          </a:xfrm>
        </p:grpSpPr>
        <p:sp>
          <p:nvSpPr>
            <p:cNvPr id="195" name="Google Shape;112;p2"/>
            <p:cNvSpPr/>
            <p:nvPr/>
          </p:nvSpPr>
          <p:spPr>
            <a:xfrm rot="5400000">
              <a:off x="656556" y="-516774"/>
              <a:ext cx="209334" cy="133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11993"/>
                  </a:lnTo>
                  <a:lnTo>
                    <a:pt x="21600" y="8595"/>
                  </a:lnTo>
                  <a:lnTo>
                    <a:pt x="21600" y="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6" name="Google Shape;113;p2"/>
            <p:cNvSpPr/>
            <p:nvPr/>
          </p:nvSpPr>
          <p:spPr>
            <a:xfrm rot="5400000">
              <a:off x="1428997" y="210112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05" y="0"/>
                  </a:moveTo>
                  <a:cubicBezTo>
                    <a:pt x="16694" y="0"/>
                    <a:pt x="21600" y="4715"/>
                    <a:pt x="21600" y="10705"/>
                  </a:cubicBezTo>
                  <a:cubicBezTo>
                    <a:pt x="21600" y="16694"/>
                    <a:pt x="16694" y="21600"/>
                    <a:pt x="10705" y="21600"/>
                  </a:cubicBezTo>
                  <a:cubicBezTo>
                    <a:pt x="4715" y="21600"/>
                    <a:pt x="0" y="16694"/>
                    <a:pt x="0" y="10705"/>
                  </a:cubicBezTo>
                  <a:cubicBezTo>
                    <a:pt x="0" y="4715"/>
                    <a:pt x="4715" y="0"/>
                    <a:pt x="10705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7" name="Google Shape;114;p2"/>
            <p:cNvSpPr/>
            <p:nvPr/>
          </p:nvSpPr>
          <p:spPr>
            <a:xfrm rot="5400000">
              <a:off x="1453738" y="234042"/>
              <a:ext cx="43251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978"/>
                    <a:pt x="5011" y="21600"/>
                    <a:pt x="10800" y="21600"/>
                  </a:cubicBezTo>
                  <a:cubicBezTo>
                    <a:pt x="16978" y="21600"/>
                    <a:pt x="21600" y="16978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8" name="Google Shape;115;p2"/>
            <p:cNvSpPr/>
            <p:nvPr/>
          </p:nvSpPr>
          <p:spPr>
            <a:xfrm rot="5400000">
              <a:off x="0" y="-1"/>
              <a:ext cx="91922" cy="91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88" y="0"/>
                  </a:moveTo>
                  <a:cubicBezTo>
                    <a:pt x="16877" y="0"/>
                    <a:pt x="21600" y="4906"/>
                    <a:pt x="21600" y="10712"/>
                  </a:cubicBezTo>
                  <a:cubicBezTo>
                    <a:pt x="21600" y="16702"/>
                    <a:pt x="16877" y="21600"/>
                    <a:pt x="10888" y="21600"/>
                  </a:cubicBezTo>
                  <a:cubicBezTo>
                    <a:pt x="4898" y="21600"/>
                    <a:pt x="0" y="16702"/>
                    <a:pt x="0" y="10712"/>
                  </a:cubicBezTo>
                  <a:cubicBezTo>
                    <a:pt x="0" y="4906"/>
                    <a:pt x="4898" y="0"/>
                    <a:pt x="10888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9" name="Google Shape;116;p2"/>
            <p:cNvSpPr/>
            <p:nvPr/>
          </p:nvSpPr>
          <p:spPr>
            <a:xfrm rot="5400000">
              <a:off x="24320" y="25099"/>
              <a:ext cx="43251" cy="42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37" y="0"/>
                    <a:pt x="0" y="4707"/>
                    <a:pt x="0" y="10602"/>
                  </a:cubicBezTo>
                  <a:cubicBezTo>
                    <a:pt x="0" y="16893"/>
                    <a:pt x="4637" y="21600"/>
                    <a:pt x="10800" y="21600"/>
                  </a:cubicBezTo>
                  <a:cubicBezTo>
                    <a:pt x="16589" y="21600"/>
                    <a:pt x="21600" y="16893"/>
                    <a:pt x="21600" y="10602"/>
                  </a:cubicBezTo>
                  <a:cubicBezTo>
                    <a:pt x="21600" y="4707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06" name="Google Shape;117;p2"/>
          <p:cNvGrpSpPr/>
          <p:nvPr/>
        </p:nvGrpSpPr>
        <p:grpSpPr>
          <a:xfrm>
            <a:off x="1710356" y="-107927"/>
            <a:ext cx="1520952" cy="302034"/>
            <a:chOff x="0" y="31"/>
            <a:chExt cx="1520950" cy="302033"/>
          </a:xfrm>
        </p:grpSpPr>
        <p:sp>
          <p:nvSpPr>
            <p:cNvPr id="201" name="Google Shape;118;p2"/>
            <p:cNvSpPr/>
            <p:nvPr/>
          </p:nvSpPr>
          <p:spPr>
            <a:xfrm>
              <a:off x="93480" y="46365"/>
              <a:ext cx="1335549" cy="209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9607" y="0"/>
                  </a:lnTo>
                  <a:lnTo>
                    <a:pt x="12992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2" name="Google Shape;119;p2"/>
            <p:cNvSpPr/>
            <p:nvPr/>
          </p:nvSpPr>
          <p:spPr>
            <a:xfrm>
              <a:off x="1429028" y="210143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05"/>
                  </a:moveTo>
                  <a:cubicBezTo>
                    <a:pt x="21600" y="16694"/>
                    <a:pt x="16702" y="21600"/>
                    <a:pt x="10712" y="21600"/>
                  </a:cubicBezTo>
                  <a:cubicBezTo>
                    <a:pt x="4723" y="21600"/>
                    <a:pt x="0" y="16694"/>
                    <a:pt x="0" y="10705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3" name="Google Shape;120;p2"/>
            <p:cNvSpPr/>
            <p:nvPr/>
          </p:nvSpPr>
          <p:spPr>
            <a:xfrm>
              <a:off x="1452991" y="234853"/>
              <a:ext cx="43250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707"/>
                    <a:pt x="0" y="10602"/>
                  </a:cubicBezTo>
                  <a:cubicBezTo>
                    <a:pt x="0" y="16893"/>
                    <a:pt x="5011" y="21600"/>
                    <a:pt x="10800" y="21600"/>
                  </a:cubicBezTo>
                  <a:cubicBezTo>
                    <a:pt x="16963" y="21600"/>
                    <a:pt x="21600" y="16893"/>
                    <a:pt x="21600" y="10602"/>
                  </a:cubicBezTo>
                  <a:cubicBezTo>
                    <a:pt x="21600" y="4707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4" name="Google Shape;121;p2"/>
            <p:cNvSpPr/>
            <p:nvPr/>
          </p:nvSpPr>
          <p:spPr>
            <a:xfrm>
              <a:off x="-1" y="31"/>
              <a:ext cx="91923" cy="9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96"/>
                  </a:moveTo>
                  <a:cubicBezTo>
                    <a:pt x="21600" y="16735"/>
                    <a:pt x="16702" y="21600"/>
                    <a:pt x="10712" y="21600"/>
                  </a:cubicBezTo>
                  <a:cubicBezTo>
                    <a:pt x="4723" y="21600"/>
                    <a:pt x="0" y="16735"/>
                    <a:pt x="0" y="10796"/>
                  </a:cubicBezTo>
                  <a:cubicBezTo>
                    <a:pt x="0" y="4857"/>
                    <a:pt x="4723" y="0"/>
                    <a:pt x="10712" y="0"/>
                  </a:cubicBezTo>
                  <a:cubicBezTo>
                    <a:pt x="16702" y="0"/>
                    <a:pt x="21600" y="4857"/>
                    <a:pt x="21600" y="10796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5" name="Google Shape;122;p2"/>
            <p:cNvSpPr/>
            <p:nvPr/>
          </p:nvSpPr>
          <p:spPr>
            <a:xfrm>
              <a:off x="23962" y="24740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78" y="21600"/>
                    <a:pt x="21600" y="16589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09" name="Google Shape;123;p2"/>
          <p:cNvGrpSpPr/>
          <p:nvPr/>
        </p:nvGrpSpPr>
        <p:grpSpPr>
          <a:xfrm>
            <a:off x="6420894" y="-1455296"/>
            <a:ext cx="347401" cy="2297801"/>
            <a:chOff x="0" y="0"/>
            <a:chExt cx="347400" cy="2297799"/>
          </a:xfrm>
        </p:grpSpPr>
        <p:sp>
          <p:nvSpPr>
            <p:cNvPr id="207" name="Google Shape;124;p2"/>
            <p:cNvSpPr/>
            <p:nvPr/>
          </p:nvSpPr>
          <p:spPr>
            <a:xfrm rot="5400000">
              <a:off x="-963301" y="963300"/>
              <a:ext cx="1994701" cy="681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8" name="Google Shape;125;p2"/>
            <p:cNvSpPr/>
            <p:nvPr/>
          </p:nvSpPr>
          <p:spPr>
            <a:xfrm rot="5400000">
              <a:off x="-684000" y="1266400"/>
              <a:ext cx="1994700" cy="681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10" name="Google Shape;126;p2"/>
          <p:cNvSpPr/>
          <p:nvPr/>
        </p:nvSpPr>
        <p:spPr>
          <a:xfrm rot="10800000">
            <a:off x="1023762" y="4389463"/>
            <a:ext cx="586801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2450;p28"/>
          <p:cNvGrpSpPr/>
          <p:nvPr/>
        </p:nvGrpSpPr>
        <p:grpSpPr>
          <a:xfrm>
            <a:off x="-24" y="-1227"/>
            <a:ext cx="9143711" cy="5145768"/>
            <a:chOff x="0" y="0"/>
            <a:chExt cx="9143710" cy="5145766"/>
          </a:xfrm>
        </p:grpSpPr>
        <p:sp>
          <p:nvSpPr>
            <p:cNvPr id="727" name="Google Shape;2451;p28"/>
            <p:cNvSpPr/>
            <p:nvPr/>
          </p:nvSpPr>
          <p:spPr>
            <a:xfrm>
              <a:off x="0" y="513306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28" name="Google Shape;2452;p28"/>
            <p:cNvSpPr/>
            <p:nvPr/>
          </p:nvSpPr>
          <p:spPr>
            <a:xfrm>
              <a:off x="0" y="499420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29" name="Google Shape;2453;p28"/>
            <p:cNvSpPr/>
            <p:nvPr/>
          </p:nvSpPr>
          <p:spPr>
            <a:xfrm>
              <a:off x="0" y="485534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30" name="Google Shape;2454;p28"/>
            <p:cNvSpPr/>
            <p:nvPr/>
          </p:nvSpPr>
          <p:spPr>
            <a:xfrm>
              <a:off x="0" y="471648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31" name="Google Shape;2455;p28"/>
            <p:cNvSpPr/>
            <p:nvPr/>
          </p:nvSpPr>
          <p:spPr>
            <a:xfrm>
              <a:off x="0" y="457809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32" name="Google Shape;2456;p28"/>
            <p:cNvSpPr/>
            <p:nvPr/>
          </p:nvSpPr>
          <p:spPr>
            <a:xfrm>
              <a:off x="0" y="443923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33" name="Google Shape;2457;p28"/>
            <p:cNvSpPr/>
            <p:nvPr/>
          </p:nvSpPr>
          <p:spPr>
            <a:xfrm>
              <a:off x="0" y="430037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34" name="Google Shape;2458;p28"/>
            <p:cNvSpPr/>
            <p:nvPr/>
          </p:nvSpPr>
          <p:spPr>
            <a:xfrm>
              <a:off x="0" y="416198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35" name="Google Shape;2459;p28"/>
            <p:cNvSpPr/>
            <p:nvPr/>
          </p:nvSpPr>
          <p:spPr>
            <a:xfrm>
              <a:off x="0" y="402312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36" name="Google Shape;2460;p28"/>
            <p:cNvSpPr/>
            <p:nvPr/>
          </p:nvSpPr>
          <p:spPr>
            <a:xfrm>
              <a:off x="0" y="388426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37" name="Google Shape;2461;p28"/>
            <p:cNvSpPr/>
            <p:nvPr/>
          </p:nvSpPr>
          <p:spPr>
            <a:xfrm>
              <a:off x="0" y="374541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38" name="Google Shape;2462;p28"/>
            <p:cNvSpPr/>
            <p:nvPr/>
          </p:nvSpPr>
          <p:spPr>
            <a:xfrm>
              <a:off x="0" y="360702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39" name="Google Shape;2463;p28"/>
            <p:cNvSpPr/>
            <p:nvPr/>
          </p:nvSpPr>
          <p:spPr>
            <a:xfrm>
              <a:off x="0" y="346816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40" name="Google Shape;2464;p28"/>
            <p:cNvSpPr/>
            <p:nvPr/>
          </p:nvSpPr>
          <p:spPr>
            <a:xfrm>
              <a:off x="0" y="332976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41" name="Google Shape;2465;p28"/>
            <p:cNvSpPr/>
            <p:nvPr/>
          </p:nvSpPr>
          <p:spPr>
            <a:xfrm>
              <a:off x="0" y="319090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42" name="Google Shape;2466;p28"/>
            <p:cNvSpPr/>
            <p:nvPr/>
          </p:nvSpPr>
          <p:spPr>
            <a:xfrm>
              <a:off x="0" y="305204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43" name="Google Shape;2467;p28"/>
            <p:cNvSpPr/>
            <p:nvPr/>
          </p:nvSpPr>
          <p:spPr>
            <a:xfrm>
              <a:off x="0" y="291320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44" name="Google Shape;2468;p28"/>
            <p:cNvSpPr/>
            <p:nvPr/>
          </p:nvSpPr>
          <p:spPr>
            <a:xfrm>
              <a:off x="0" y="277434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45" name="Google Shape;2469;p28"/>
            <p:cNvSpPr/>
            <p:nvPr/>
          </p:nvSpPr>
          <p:spPr>
            <a:xfrm>
              <a:off x="0" y="263596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46" name="Google Shape;2470;p28"/>
            <p:cNvSpPr/>
            <p:nvPr/>
          </p:nvSpPr>
          <p:spPr>
            <a:xfrm>
              <a:off x="0" y="249710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47" name="Google Shape;2471;p28"/>
            <p:cNvSpPr/>
            <p:nvPr/>
          </p:nvSpPr>
          <p:spPr>
            <a:xfrm>
              <a:off x="0" y="235870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48" name="Google Shape;2472;p28"/>
            <p:cNvSpPr/>
            <p:nvPr/>
          </p:nvSpPr>
          <p:spPr>
            <a:xfrm>
              <a:off x="0" y="221984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49" name="Google Shape;2473;p28"/>
            <p:cNvSpPr/>
            <p:nvPr/>
          </p:nvSpPr>
          <p:spPr>
            <a:xfrm>
              <a:off x="0" y="208098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50" name="Google Shape;2474;p28"/>
            <p:cNvSpPr/>
            <p:nvPr/>
          </p:nvSpPr>
          <p:spPr>
            <a:xfrm>
              <a:off x="0" y="194212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51" name="Google Shape;2475;p28"/>
            <p:cNvSpPr/>
            <p:nvPr/>
          </p:nvSpPr>
          <p:spPr>
            <a:xfrm>
              <a:off x="0" y="180372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52" name="Google Shape;2476;p28"/>
            <p:cNvSpPr/>
            <p:nvPr/>
          </p:nvSpPr>
          <p:spPr>
            <a:xfrm>
              <a:off x="0" y="166486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53" name="Google Shape;2477;p28"/>
            <p:cNvSpPr/>
            <p:nvPr/>
          </p:nvSpPr>
          <p:spPr>
            <a:xfrm>
              <a:off x="0" y="152602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54" name="Google Shape;2478;p28"/>
            <p:cNvSpPr/>
            <p:nvPr/>
          </p:nvSpPr>
          <p:spPr>
            <a:xfrm>
              <a:off x="0" y="138764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55" name="Google Shape;2479;p28"/>
            <p:cNvSpPr/>
            <p:nvPr/>
          </p:nvSpPr>
          <p:spPr>
            <a:xfrm>
              <a:off x="0" y="124878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56" name="Google Shape;2480;p28"/>
            <p:cNvSpPr/>
            <p:nvPr/>
          </p:nvSpPr>
          <p:spPr>
            <a:xfrm>
              <a:off x="0" y="110992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57" name="Google Shape;2481;p28"/>
            <p:cNvSpPr/>
            <p:nvPr/>
          </p:nvSpPr>
          <p:spPr>
            <a:xfrm>
              <a:off x="0" y="97106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58" name="Google Shape;2482;p28"/>
            <p:cNvSpPr/>
            <p:nvPr/>
          </p:nvSpPr>
          <p:spPr>
            <a:xfrm>
              <a:off x="0" y="83266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59" name="Google Shape;2483;p28"/>
            <p:cNvSpPr/>
            <p:nvPr/>
          </p:nvSpPr>
          <p:spPr>
            <a:xfrm>
              <a:off x="0" y="69380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60" name="Google Shape;2484;p28"/>
            <p:cNvSpPr/>
            <p:nvPr/>
          </p:nvSpPr>
          <p:spPr>
            <a:xfrm>
              <a:off x="0" y="55542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61" name="Google Shape;2485;p28"/>
            <p:cNvSpPr/>
            <p:nvPr/>
          </p:nvSpPr>
          <p:spPr>
            <a:xfrm>
              <a:off x="0" y="41656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62" name="Google Shape;2486;p28"/>
            <p:cNvSpPr/>
            <p:nvPr/>
          </p:nvSpPr>
          <p:spPr>
            <a:xfrm>
              <a:off x="0" y="27770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63" name="Google Shape;2487;p28"/>
            <p:cNvSpPr/>
            <p:nvPr/>
          </p:nvSpPr>
          <p:spPr>
            <a:xfrm>
              <a:off x="0" y="13884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64" name="Google Shape;2488;p28"/>
            <p:cNvSpPr/>
            <p:nvPr/>
          </p:nvSpPr>
          <p:spPr>
            <a:xfrm>
              <a:off x="0" y="0"/>
              <a:ext cx="9143711" cy="12700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71" name="Google Shape;2489;p28"/>
          <p:cNvGrpSpPr/>
          <p:nvPr/>
        </p:nvGrpSpPr>
        <p:grpSpPr>
          <a:xfrm>
            <a:off x="-141994" y="2079804"/>
            <a:ext cx="549774" cy="91922"/>
            <a:chOff x="0" y="0"/>
            <a:chExt cx="549773" cy="91921"/>
          </a:xfrm>
        </p:grpSpPr>
        <p:sp>
          <p:nvSpPr>
            <p:cNvPr id="766" name="Google Shape;2490;p28"/>
            <p:cNvSpPr/>
            <p:nvPr/>
          </p:nvSpPr>
          <p:spPr>
            <a:xfrm rot="5400000">
              <a:off x="458110" y="220"/>
              <a:ext cx="91653" cy="91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8" fill="norm" stroke="1" extrusionOk="0">
                  <a:moveTo>
                    <a:pt x="11597" y="119"/>
                  </a:moveTo>
                  <a:cubicBezTo>
                    <a:pt x="16996" y="963"/>
                    <a:pt x="20876" y="6198"/>
                    <a:pt x="19862" y="11596"/>
                  </a:cubicBezTo>
                  <a:cubicBezTo>
                    <a:pt x="19018" y="16995"/>
                    <a:pt x="13960" y="20875"/>
                    <a:pt x="8391" y="19867"/>
                  </a:cubicBezTo>
                  <a:cubicBezTo>
                    <a:pt x="2986" y="19023"/>
                    <a:pt x="-724" y="13959"/>
                    <a:pt x="120" y="8390"/>
                  </a:cubicBezTo>
                  <a:cubicBezTo>
                    <a:pt x="964" y="2992"/>
                    <a:pt x="6029" y="-725"/>
                    <a:pt x="11597" y="119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67" name="Google Shape;2491;p28"/>
            <p:cNvSpPr/>
            <p:nvPr/>
          </p:nvSpPr>
          <p:spPr>
            <a:xfrm rot="5400000">
              <a:off x="482569" y="24336"/>
              <a:ext cx="43075" cy="4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fill="norm" stroke="1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68" name="Google Shape;2492;p28"/>
            <p:cNvSpPr/>
            <p:nvPr/>
          </p:nvSpPr>
          <p:spPr>
            <a:xfrm rot="5400000">
              <a:off x="-1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69" name="Google Shape;2493;p28"/>
            <p:cNvSpPr/>
            <p:nvPr/>
          </p:nvSpPr>
          <p:spPr>
            <a:xfrm rot="5400000">
              <a:off x="23962" y="23962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70" name="Google Shape;2494;p28"/>
            <p:cNvSpPr/>
            <p:nvPr/>
          </p:nvSpPr>
          <p:spPr>
            <a:xfrm>
              <a:off x="97979" y="39530"/>
              <a:ext cx="358403" cy="1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75" name="Google Shape;2495;p28"/>
          <p:cNvGrpSpPr/>
          <p:nvPr/>
        </p:nvGrpSpPr>
        <p:grpSpPr>
          <a:xfrm>
            <a:off x="-839697" y="2843561"/>
            <a:ext cx="1822953" cy="196962"/>
            <a:chOff x="0" y="0"/>
            <a:chExt cx="1822952" cy="196961"/>
          </a:xfrm>
        </p:grpSpPr>
        <p:sp>
          <p:nvSpPr>
            <p:cNvPr id="772" name="Google Shape;2496;p28"/>
            <p:cNvSpPr/>
            <p:nvPr/>
          </p:nvSpPr>
          <p:spPr>
            <a:xfrm flipH="1">
              <a:off x="-1" y="46334"/>
              <a:ext cx="1724084" cy="15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1293" y="21600"/>
                  </a:lnTo>
                  <a:lnTo>
                    <a:pt x="10655" y="14290"/>
                  </a:lnTo>
                  <a:lnTo>
                    <a:pt x="9397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73" name="Google Shape;2497;p28"/>
            <p:cNvSpPr/>
            <p:nvPr/>
          </p:nvSpPr>
          <p:spPr>
            <a:xfrm flipH="1">
              <a:off x="1731030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705"/>
                  </a:moveTo>
                  <a:cubicBezTo>
                    <a:pt x="0" y="4898"/>
                    <a:pt x="4898" y="0"/>
                    <a:pt x="10888" y="0"/>
                  </a:cubicBezTo>
                  <a:cubicBezTo>
                    <a:pt x="16877" y="0"/>
                    <a:pt x="21600" y="4898"/>
                    <a:pt x="21600" y="10705"/>
                  </a:cubicBezTo>
                  <a:cubicBezTo>
                    <a:pt x="21600" y="16694"/>
                    <a:pt x="16877" y="21600"/>
                    <a:pt x="10888" y="21600"/>
                  </a:cubicBezTo>
                  <a:cubicBezTo>
                    <a:pt x="4898" y="21600"/>
                    <a:pt x="0" y="16694"/>
                    <a:pt x="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74" name="Google Shape;2498;p28"/>
            <p:cNvSpPr/>
            <p:nvPr/>
          </p:nvSpPr>
          <p:spPr>
            <a:xfrm flipH="1">
              <a:off x="1754992" y="24710"/>
              <a:ext cx="43251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37" y="0"/>
                    <a:pt x="0" y="4707"/>
                    <a:pt x="0" y="10602"/>
                  </a:cubicBezTo>
                  <a:cubicBezTo>
                    <a:pt x="0" y="16893"/>
                    <a:pt x="4637" y="21600"/>
                    <a:pt x="10800" y="21600"/>
                  </a:cubicBezTo>
                  <a:cubicBezTo>
                    <a:pt x="16589" y="21600"/>
                    <a:pt x="21600" y="16893"/>
                    <a:pt x="21600" y="10602"/>
                  </a:cubicBezTo>
                  <a:cubicBezTo>
                    <a:pt x="21600" y="4707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776" name="Google Shape;2499;p28"/>
          <p:cNvSpPr/>
          <p:nvPr/>
        </p:nvSpPr>
        <p:spPr>
          <a:xfrm rot="5400000">
            <a:off x="8206148" y="3859074"/>
            <a:ext cx="586801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77" name="Google Shape;2500;p28"/>
          <p:cNvSpPr/>
          <p:nvPr/>
        </p:nvSpPr>
        <p:spPr>
          <a:xfrm>
            <a:off x="8206161" y="-348812"/>
            <a:ext cx="586801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800" name="Google Shape;2501;p28"/>
          <p:cNvGrpSpPr/>
          <p:nvPr/>
        </p:nvGrpSpPr>
        <p:grpSpPr>
          <a:xfrm>
            <a:off x="8267392" y="3231065"/>
            <a:ext cx="1105977" cy="133971"/>
            <a:chOff x="0" y="0"/>
            <a:chExt cx="1105976" cy="133969"/>
          </a:xfrm>
        </p:grpSpPr>
        <p:grpSp>
          <p:nvGrpSpPr>
            <p:cNvPr id="788" name="Google Shape;2502;p28"/>
            <p:cNvGrpSpPr/>
            <p:nvPr/>
          </p:nvGrpSpPr>
          <p:grpSpPr>
            <a:xfrm>
              <a:off x="-1" y="82907"/>
              <a:ext cx="883285" cy="51063"/>
              <a:chOff x="0" y="0"/>
              <a:chExt cx="883283" cy="51061"/>
            </a:xfrm>
          </p:grpSpPr>
          <p:sp>
            <p:nvSpPr>
              <p:cNvPr id="778" name="Google Shape;2503;p28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79" name="Google Shape;2504;p28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0" name="Google Shape;2505;p28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1" name="Google Shape;2506;p28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2" name="Google Shape;2507;p28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3" name="Google Shape;2508;p28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4" name="Google Shape;2509;p28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5" name="Google Shape;2510;p28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6" name="Google Shape;2511;p28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87" name="Google Shape;2512;p28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99" name="Google Shape;2513;p28"/>
            <p:cNvGrpSpPr/>
            <p:nvPr/>
          </p:nvGrpSpPr>
          <p:grpSpPr>
            <a:xfrm>
              <a:off x="222692" y="-1"/>
              <a:ext cx="883285" cy="51063"/>
              <a:chOff x="0" y="0"/>
              <a:chExt cx="883283" cy="51061"/>
            </a:xfrm>
          </p:grpSpPr>
          <p:sp>
            <p:nvSpPr>
              <p:cNvPr id="789" name="Google Shape;2514;p28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0" name="Google Shape;2515;p28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1" name="Google Shape;2516;p28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2" name="Google Shape;2517;p28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3" name="Google Shape;2518;p28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4" name="Google Shape;2519;p28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5" name="Google Shape;2520;p28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6" name="Google Shape;2521;p28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7" name="Google Shape;2522;p28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98" name="Google Shape;2523;p28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806" name="Google Shape;2524;p28"/>
          <p:cNvGrpSpPr/>
          <p:nvPr/>
        </p:nvGrpSpPr>
        <p:grpSpPr>
          <a:xfrm>
            <a:off x="4834587" y="-107927"/>
            <a:ext cx="1520952" cy="302034"/>
            <a:chOff x="0" y="0"/>
            <a:chExt cx="1520950" cy="302033"/>
          </a:xfrm>
        </p:grpSpPr>
        <p:sp>
          <p:nvSpPr>
            <p:cNvPr id="801" name="Google Shape;2525;p28"/>
            <p:cNvSpPr/>
            <p:nvPr/>
          </p:nvSpPr>
          <p:spPr>
            <a:xfrm flipH="1">
              <a:off x="91921" y="46334"/>
              <a:ext cx="1335550" cy="209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9607" y="0"/>
                  </a:lnTo>
                  <a:lnTo>
                    <a:pt x="12992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2" name="Google Shape;2526;p28"/>
            <p:cNvSpPr/>
            <p:nvPr/>
          </p:nvSpPr>
          <p:spPr>
            <a:xfrm flipH="1">
              <a:off x="0" y="210112"/>
              <a:ext cx="91922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05"/>
                  </a:moveTo>
                  <a:cubicBezTo>
                    <a:pt x="21600" y="16694"/>
                    <a:pt x="16702" y="21600"/>
                    <a:pt x="10712" y="21600"/>
                  </a:cubicBezTo>
                  <a:cubicBezTo>
                    <a:pt x="4723" y="21600"/>
                    <a:pt x="0" y="16694"/>
                    <a:pt x="0" y="10705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3" name="Google Shape;2527;p28"/>
            <p:cNvSpPr/>
            <p:nvPr/>
          </p:nvSpPr>
          <p:spPr>
            <a:xfrm flipH="1">
              <a:off x="24709" y="234822"/>
              <a:ext cx="43251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707"/>
                    <a:pt x="0" y="10602"/>
                  </a:cubicBezTo>
                  <a:cubicBezTo>
                    <a:pt x="0" y="16893"/>
                    <a:pt x="5011" y="21600"/>
                    <a:pt x="10800" y="21600"/>
                  </a:cubicBezTo>
                  <a:cubicBezTo>
                    <a:pt x="16963" y="21600"/>
                    <a:pt x="21600" y="16893"/>
                    <a:pt x="21600" y="10602"/>
                  </a:cubicBezTo>
                  <a:cubicBezTo>
                    <a:pt x="21600" y="4707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4" name="Google Shape;2528;p28"/>
            <p:cNvSpPr/>
            <p:nvPr/>
          </p:nvSpPr>
          <p:spPr>
            <a:xfrm flipH="1">
              <a:off x="1429029" y="0"/>
              <a:ext cx="91922" cy="9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96"/>
                  </a:moveTo>
                  <a:cubicBezTo>
                    <a:pt x="21600" y="16735"/>
                    <a:pt x="16702" y="21600"/>
                    <a:pt x="10712" y="21600"/>
                  </a:cubicBezTo>
                  <a:cubicBezTo>
                    <a:pt x="4723" y="21600"/>
                    <a:pt x="0" y="16735"/>
                    <a:pt x="0" y="10796"/>
                  </a:cubicBezTo>
                  <a:cubicBezTo>
                    <a:pt x="0" y="4857"/>
                    <a:pt x="4723" y="0"/>
                    <a:pt x="10712" y="0"/>
                  </a:cubicBezTo>
                  <a:cubicBezTo>
                    <a:pt x="16702" y="0"/>
                    <a:pt x="21600" y="4857"/>
                    <a:pt x="21600" y="10796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5" name="Google Shape;2529;p28"/>
            <p:cNvSpPr/>
            <p:nvPr/>
          </p:nvSpPr>
          <p:spPr>
            <a:xfrm flipH="1">
              <a:off x="1453738" y="24709"/>
              <a:ext cx="43251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78" y="21600"/>
                    <a:pt x="21600" y="16589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09" name="Google Shape;2530;p28"/>
          <p:cNvGrpSpPr/>
          <p:nvPr/>
        </p:nvGrpSpPr>
        <p:grpSpPr>
          <a:xfrm>
            <a:off x="635869" y="-1455296"/>
            <a:ext cx="347402" cy="2297801"/>
            <a:chOff x="0" y="0"/>
            <a:chExt cx="347400" cy="2297799"/>
          </a:xfrm>
        </p:grpSpPr>
        <p:sp>
          <p:nvSpPr>
            <p:cNvPr id="807" name="Google Shape;2531;p28"/>
            <p:cNvSpPr/>
            <p:nvPr/>
          </p:nvSpPr>
          <p:spPr>
            <a:xfrm rot="5400000">
              <a:off x="-963301" y="963300"/>
              <a:ext cx="1994701" cy="681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8" name="Google Shape;2532;p28"/>
            <p:cNvSpPr/>
            <p:nvPr/>
          </p:nvSpPr>
          <p:spPr>
            <a:xfrm rot="5400000">
              <a:off x="-684000" y="1266400"/>
              <a:ext cx="1994700" cy="681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10" name="Google Shape;2533;p28"/>
          <p:cNvSpPr/>
          <p:nvPr/>
        </p:nvSpPr>
        <p:spPr>
          <a:xfrm rot="16200000">
            <a:off x="348811" y="4207688"/>
            <a:ext cx="586801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816" name="Google Shape;2534;p28"/>
          <p:cNvGrpSpPr/>
          <p:nvPr/>
        </p:nvGrpSpPr>
        <p:grpSpPr>
          <a:xfrm>
            <a:off x="333840" y="4164705"/>
            <a:ext cx="302035" cy="1520920"/>
            <a:chOff x="31" y="31"/>
            <a:chExt cx="302033" cy="1520919"/>
          </a:xfrm>
        </p:grpSpPr>
        <p:sp>
          <p:nvSpPr>
            <p:cNvPr id="811" name="Google Shape;2535;p28"/>
            <p:cNvSpPr/>
            <p:nvPr/>
          </p:nvSpPr>
          <p:spPr>
            <a:xfrm>
              <a:off x="46365" y="91953"/>
              <a:ext cx="209334" cy="133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11993"/>
                  </a:lnTo>
                  <a:lnTo>
                    <a:pt x="21600" y="8595"/>
                  </a:lnTo>
                  <a:lnTo>
                    <a:pt x="21600" y="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2" name="Google Shape;2536;p28"/>
            <p:cNvSpPr/>
            <p:nvPr/>
          </p:nvSpPr>
          <p:spPr>
            <a:xfrm>
              <a:off x="210143" y="31"/>
              <a:ext cx="91922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05" y="0"/>
                  </a:moveTo>
                  <a:cubicBezTo>
                    <a:pt x="16694" y="0"/>
                    <a:pt x="21600" y="4715"/>
                    <a:pt x="21600" y="10705"/>
                  </a:cubicBezTo>
                  <a:cubicBezTo>
                    <a:pt x="21600" y="16694"/>
                    <a:pt x="16694" y="21600"/>
                    <a:pt x="10705" y="21600"/>
                  </a:cubicBezTo>
                  <a:cubicBezTo>
                    <a:pt x="4715" y="21600"/>
                    <a:pt x="0" y="16694"/>
                    <a:pt x="0" y="10705"/>
                  </a:cubicBezTo>
                  <a:cubicBezTo>
                    <a:pt x="0" y="4715"/>
                    <a:pt x="4715" y="0"/>
                    <a:pt x="10705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3" name="Google Shape;2537;p28"/>
            <p:cNvSpPr/>
            <p:nvPr/>
          </p:nvSpPr>
          <p:spPr>
            <a:xfrm>
              <a:off x="234073" y="23961"/>
              <a:ext cx="43251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978"/>
                    <a:pt x="5011" y="21600"/>
                    <a:pt x="10800" y="21600"/>
                  </a:cubicBezTo>
                  <a:cubicBezTo>
                    <a:pt x="16978" y="21600"/>
                    <a:pt x="21600" y="16978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4" name="Google Shape;2538;p28"/>
            <p:cNvSpPr/>
            <p:nvPr/>
          </p:nvSpPr>
          <p:spPr>
            <a:xfrm>
              <a:off x="31" y="1429028"/>
              <a:ext cx="91922" cy="91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88" y="0"/>
                  </a:moveTo>
                  <a:cubicBezTo>
                    <a:pt x="16877" y="0"/>
                    <a:pt x="21600" y="4906"/>
                    <a:pt x="21600" y="10712"/>
                  </a:cubicBezTo>
                  <a:cubicBezTo>
                    <a:pt x="21600" y="16702"/>
                    <a:pt x="16877" y="21600"/>
                    <a:pt x="10888" y="21600"/>
                  </a:cubicBezTo>
                  <a:cubicBezTo>
                    <a:pt x="4898" y="21600"/>
                    <a:pt x="0" y="16702"/>
                    <a:pt x="0" y="10712"/>
                  </a:cubicBezTo>
                  <a:cubicBezTo>
                    <a:pt x="0" y="4906"/>
                    <a:pt x="4898" y="0"/>
                    <a:pt x="10888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5" name="Google Shape;2539;p28"/>
            <p:cNvSpPr/>
            <p:nvPr/>
          </p:nvSpPr>
          <p:spPr>
            <a:xfrm>
              <a:off x="24740" y="1453770"/>
              <a:ext cx="43251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37" y="0"/>
                    <a:pt x="0" y="4707"/>
                    <a:pt x="0" y="10602"/>
                  </a:cubicBezTo>
                  <a:cubicBezTo>
                    <a:pt x="0" y="16893"/>
                    <a:pt x="4637" y="21600"/>
                    <a:pt x="10800" y="21600"/>
                  </a:cubicBezTo>
                  <a:cubicBezTo>
                    <a:pt x="16589" y="21600"/>
                    <a:pt x="21600" y="16893"/>
                    <a:pt x="21600" y="10602"/>
                  </a:cubicBezTo>
                  <a:cubicBezTo>
                    <a:pt x="21600" y="4707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23" name="Google Shape;2540;p28"/>
          <p:cNvGrpSpPr/>
          <p:nvPr/>
        </p:nvGrpSpPr>
        <p:grpSpPr>
          <a:xfrm>
            <a:off x="8492819" y="2144503"/>
            <a:ext cx="878161" cy="239687"/>
            <a:chOff x="0" y="0"/>
            <a:chExt cx="878159" cy="239686"/>
          </a:xfrm>
        </p:grpSpPr>
        <p:sp>
          <p:nvSpPr>
            <p:cNvPr id="817" name="Google Shape;2541;p28"/>
            <p:cNvSpPr/>
            <p:nvPr/>
          </p:nvSpPr>
          <p:spPr>
            <a:xfrm>
              <a:off x="0" y="0"/>
              <a:ext cx="1468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fill="norm" stroke="1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8" name="Google Shape;2542;p28"/>
            <p:cNvSpPr/>
            <p:nvPr/>
          </p:nvSpPr>
          <p:spPr>
            <a:xfrm>
              <a:off x="147108" y="0"/>
              <a:ext cx="1459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9" name="Google Shape;2543;p28"/>
            <p:cNvSpPr/>
            <p:nvPr/>
          </p:nvSpPr>
          <p:spPr>
            <a:xfrm>
              <a:off x="293316" y="0"/>
              <a:ext cx="1459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0" name="Google Shape;2544;p28"/>
            <p:cNvSpPr/>
            <p:nvPr/>
          </p:nvSpPr>
          <p:spPr>
            <a:xfrm>
              <a:off x="439529" y="0"/>
              <a:ext cx="146210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1" name="Google Shape;2545;p28"/>
            <p:cNvSpPr/>
            <p:nvPr/>
          </p:nvSpPr>
          <p:spPr>
            <a:xfrm>
              <a:off x="585738" y="0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2" name="Google Shape;2546;p28"/>
            <p:cNvSpPr/>
            <p:nvPr/>
          </p:nvSpPr>
          <p:spPr>
            <a:xfrm>
              <a:off x="731944" y="0"/>
              <a:ext cx="146216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2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Google Shape;2548;p29"/>
          <p:cNvGrpSpPr/>
          <p:nvPr/>
        </p:nvGrpSpPr>
        <p:grpSpPr>
          <a:xfrm>
            <a:off x="-24" y="-1227"/>
            <a:ext cx="9143711" cy="5145768"/>
            <a:chOff x="0" y="0"/>
            <a:chExt cx="9143710" cy="5145766"/>
          </a:xfrm>
        </p:grpSpPr>
        <p:sp>
          <p:nvSpPr>
            <p:cNvPr id="831" name="Google Shape;2549;p29"/>
            <p:cNvSpPr/>
            <p:nvPr/>
          </p:nvSpPr>
          <p:spPr>
            <a:xfrm>
              <a:off x="0" y="513306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32" name="Google Shape;2550;p29"/>
            <p:cNvSpPr/>
            <p:nvPr/>
          </p:nvSpPr>
          <p:spPr>
            <a:xfrm>
              <a:off x="0" y="499420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33" name="Google Shape;2551;p29"/>
            <p:cNvSpPr/>
            <p:nvPr/>
          </p:nvSpPr>
          <p:spPr>
            <a:xfrm>
              <a:off x="0" y="485534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34" name="Google Shape;2552;p29"/>
            <p:cNvSpPr/>
            <p:nvPr/>
          </p:nvSpPr>
          <p:spPr>
            <a:xfrm>
              <a:off x="0" y="471648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35" name="Google Shape;2553;p29"/>
            <p:cNvSpPr/>
            <p:nvPr/>
          </p:nvSpPr>
          <p:spPr>
            <a:xfrm>
              <a:off x="0" y="457809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36" name="Google Shape;2554;p29"/>
            <p:cNvSpPr/>
            <p:nvPr/>
          </p:nvSpPr>
          <p:spPr>
            <a:xfrm>
              <a:off x="0" y="443923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37" name="Google Shape;2555;p29"/>
            <p:cNvSpPr/>
            <p:nvPr/>
          </p:nvSpPr>
          <p:spPr>
            <a:xfrm>
              <a:off x="0" y="430037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38" name="Google Shape;2556;p29"/>
            <p:cNvSpPr/>
            <p:nvPr/>
          </p:nvSpPr>
          <p:spPr>
            <a:xfrm>
              <a:off x="0" y="416198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39" name="Google Shape;2557;p29"/>
            <p:cNvSpPr/>
            <p:nvPr/>
          </p:nvSpPr>
          <p:spPr>
            <a:xfrm>
              <a:off x="0" y="402312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0" name="Google Shape;2558;p29"/>
            <p:cNvSpPr/>
            <p:nvPr/>
          </p:nvSpPr>
          <p:spPr>
            <a:xfrm>
              <a:off x="0" y="388426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1" name="Google Shape;2559;p29"/>
            <p:cNvSpPr/>
            <p:nvPr/>
          </p:nvSpPr>
          <p:spPr>
            <a:xfrm>
              <a:off x="0" y="374541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2" name="Google Shape;2560;p29"/>
            <p:cNvSpPr/>
            <p:nvPr/>
          </p:nvSpPr>
          <p:spPr>
            <a:xfrm>
              <a:off x="0" y="360702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3" name="Google Shape;2561;p29"/>
            <p:cNvSpPr/>
            <p:nvPr/>
          </p:nvSpPr>
          <p:spPr>
            <a:xfrm>
              <a:off x="0" y="346816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4" name="Google Shape;2562;p29"/>
            <p:cNvSpPr/>
            <p:nvPr/>
          </p:nvSpPr>
          <p:spPr>
            <a:xfrm>
              <a:off x="0" y="332976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5" name="Google Shape;2563;p29"/>
            <p:cNvSpPr/>
            <p:nvPr/>
          </p:nvSpPr>
          <p:spPr>
            <a:xfrm>
              <a:off x="0" y="319090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6" name="Google Shape;2564;p29"/>
            <p:cNvSpPr/>
            <p:nvPr/>
          </p:nvSpPr>
          <p:spPr>
            <a:xfrm>
              <a:off x="0" y="305204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7" name="Google Shape;2565;p29"/>
            <p:cNvSpPr/>
            <p:nvPr/>
          </p:nvSpPr>
          <p:spPr>
            <a:xfrm>
              <a:off x="0" y="291320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8" name="Google Shape;2566;p29"/>
            <p:cNvSpPr/>
            <p:nvPr/>
          </p:nvSpPr>
          <p:spPr>
            <a:xfrm>
              <a:off x="0" y="277434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49" name="Google Shape;2567;p29"/>
            <p:cNvSpPr/>
            <p:nvPr/>
          </p:nvSpPr>
          <p:spPr>
            <a:xfrm>
              <a:off x="0" y="263596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0" name="Google Shape;2568;p29"/>
            <p:cNvSpPr/>
            <p:nvPr/>
          </p:nvSpPr>
          <p:spPr>
            <a:xfrm>
              <a:off x="0" y="249710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1" name="Google Shape;2569;p29"/>
            <p:cNvSpPr/>
            <p:nvPr/>
          </p:nvSpPr>
          <p:spPr>
            <a:xfrm>
              <a:off x="0" y="235870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2" name="Google Shape;2570;p29"/>
            <p:cNvSpPr/>
            <p:nvPr/>
          </p:nvSpPr>
          <p:spPr>
            <a:xfrm>
              <a:off x="0" y="221984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3" name="Google Shape;2571;p29"/>
            <p:cNvSpPr/>
            <p:nvPr/>
          </p:nvSpPr>
          <p:spPr>
            <a:xfrm>
              <a:off x="0" y="208098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4" name="Google Shape;2572;p29"/>
            <p:cNvSpPr/>
            <p:nvPr/>
          </p:nvSpPr>
          <p:spPr>
            <a:xfrm>
              <a:off x="0" y="194212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5" name="Google Shape;2573;p29"/>
            <p:cNvSpPr/>
            <p:nvPr/>
          </p:nvSpPr>
          <p:spPr>
            <a:xfrm>
              <a:off x="0" y="180372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6" name="Google Shape;2574;p29"/>
            <p:cNvSpPr/>
            <p:nvPr/>
          </p:nvSpPr>
          <p:spPr>
            <a:xfrm>
              <a:off x="0" y="166486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7" name="Google Shape;2575;p29"/>
            <p:cNvSpPr/>
            <p:nvPr/>
          </p:nvSpPr>
          <p:spPr>
            <a:xfrm>
              <a:off x="0" y="152602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8" name="Google Shape;2576;p29"/>
            <p:cNvSpPr/>
            <p:nvPr/>
          </p:nvSpPr>
          <p:spPr>
            <a:xfrm>
              <a:off x="0" y="138764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59" name="Google Shape;2577;p29"/>
            <p:cNvSpPr/>
            <p:nvPr/>
          </p:nvSpPr>
          <p:spPr>
            <a:xfrm>
              <a:off x="0" y="124878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60" name="Google Shape;2578;p29"/>
            <p:cNvSpPr/>
            <p:nvPr/>
          </p:nvSpPr>
          <p:spPr>
            <a:xfrm>
              <a:off x="0" y="110992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61" name="Google Shape;2579;p29"/>
            <p:cNvSpPr/>
            <p:nvPr/>
          </p:nvSpPr>
          <p:spPr>
            <a:xfrm>
              <a:off x="0" y="97106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62" name="Google Shape;2580;p29"/>
            <p:cNvSpPr/>
            <p:nvPr/>
          </p:nvSpPr>
          <p:spPr>
            <a:xfrm>
              <a:off x="0" y="83266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63" name="Google Shape;2581;p29"/>
            <p:cNvSpPr/>
            <p:nvPr/>
          </p:nvSpPr>
          <p:spPr>
            <a:xfrm>
              <a:off x="0" y="69380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64" name="Google Shape;2582;p29"/>
            <p:cNvSpPr/>
            <p:nvPr/>
          </p:nvSpPr>
          <p:spPr>
            <a:xfrm>
              <a:off x="0" y="55542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65" name="Google Shape;2583;p29"/>
            <p:cNvSpPr/>
            <p:nvPr/>
          </p:nvSpPr>
          <p:spPr>
            <a:xfrm>
              <a:off x="0" y="41656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66" name="Google Shape;2584;p29"/>
            <p:cNvSpPr/>
            <p:nvPr/>
          </p:nvSpPr>
          <p:spPr>
            <a:xfrm>
              <a:off x="0" y="27770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67" name="Google Shape;2585;p29"/>
            <p:cNvSpPr/>
            <p:nvPr/>
          </p:nvSpPr>
          <p:spPr>
            <a:xfrm>
              <a:off x="0" y="13884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68" name="Google Shape;2586;p29"/>
            <p:cNvSpPr/>
            <p:nvPr/>
          </p:nvSpPr>
          <p:spPr>
            <a:xfrm>
              <a:off x="0" y="0"/>
              <a:ext cx="9143711" cy="12700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75" name="Google Shape;2587;p29"/>
          <p:cNvGrpSpPr/>
          <p:nvPr/>
        </p:nvGrpSpPr>
        <p:grpSpPr>
          <a:xfrm>
            <a:off x="-141994" y="1013003"/>
            <a:ext cx="549774" cy="91923"/>
            <a:chOff x="0" y="0"/>
            <a:chExt cx="549773" cy="91921"/>
          </a:xfrm>
        </p:grpSpPr>
        <p:sp>
          <p:nvSpPr>
            <p:cNvPr id="870" name="Google Shape;2588;p29"/>
            <p:cNvSpPr/>
            <p:nvPr/>
          </p:nvSpPr>
          <p:spPr>
            <a:xfrm rot="5400000">
              <a:off x="458110" y="220"/>
              <a:ext cx="91653" cy="91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8" fill="norm" stroke="1" extrusionOk="0">
                  <a:moveTo>
                    <a:pt x="11597" y="119"/>
                  </a:moveTo>
                  <a:cubicBezTo>
                    <a:pt x="16996" y="963"/>
                    <a:pt x="20876" y="6198"/>
                    <a:pt x="19862" y="11596"/>
                  </a:cubicBezTo>
                  <a:cubicBezTo>
                    <a:pt x="19018" y="16995"/>
                    <a:pt x="13960" y="20875"/>
                    <a:pt x="8391" y="19867"/>
                  </a:cubicBezTo>
                  <a:cubicBezTo>
                    <a:pt x="2986" y="19023"/>
                    <a:pt x="-724" y="13959"/>
                    <a:pt x="120" y="8390"/>
                  </a:cubicBezTo>
                  <a:cubicBezTo>
                    <a:pt x="964" y="2992"/>
                    <a:pt x="6029" y="-725"/>
                    <a:pt x="11597" y="119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71" name="Google Shape;2589;p29"/>
            <p:cNvSpPr/>
            <p:nvPr/>
          </p:nvSpPr>
          <p:spPr>
            <a:xfrm rot="5400000">
              <a:off x="482569" y="24336"/>
              <a:ext cx="43075" cy="4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fill="norm" stroke="1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72" name="Google Shape;2590;p29"/>
            <p:cNvSpPr/>
            <p:nvPr/>
          </p:nvSpPr>
          <p:spPr>
            <a:xfrm rot="5400000">
              <a:off x="-1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73" name="Google Shape;2591;p29"/>
            <p:cNvSpPr/>
            <p:nvPr/>
          </p:nvSpPr>
          <p:spPr>
            <a:xfrm rot="5400000">
              <a:off x="23962" y="23962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74" name="Google Shape;2592;p29"/>
            <p:cNvSpPr/>
            <p:nvPr/>
          </p:nvSpPr>
          <p:spPr>
            <a:xfrm>
              <a:off x="97979" y="39530"/>
              <a:ext cx="358403" cy="1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78" name="Google Shape;2593;p29"/>
          <p:cNvGrpSpPr/>
          <p:nvPr/>
        </p:nvGrpSpPr>
        <p:grpSpPr>
          <a:xfrm>
            <a:off x="-1414555" y="1991928"/>
            <a:ext cx="2297800" cy="347402"/>
            <a:chOff x="0" y="0"/>
            <a:chExt cx="2297799" cy="347400"/>
          </a:xfrm>
        </p:grpSpPr>
        <p:sp>
          <p:nvSpPr>
            <p:cNvPr id="876" name="Google Shape;2594;p29"/>
            <p:cNvSpPr/>
            <p:nvPr/>
          </p:nvSpPr>
          <p:spPr>
            <a:xfrm>
              <a:off x="0" y="279300"/>
              <a:ext cx="1994701" cy="681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77" name="Google Shape;2595;p29"/>
            <p:cNvSpPr/>
            <p:nvPr/>
          </p:nvSpPr>
          <p:spPr>
            <a:xfrm>
              <a:off x="303100" y="-1"/>
              <a:ext cx="1994701" cy="681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82" name="Google Shape;2596;p29"/>
          <p:cNvGrpSpPr/>
          <p:nvPr/>
        </p:nvGrpSpPr>
        <p:grpSpPr>
          <a:xfrm>
            <a:off x="-799222" y="3300836"/>
            <a:ext cx="1822953" cy="196962"/>
            <a:chOff x="0" y="0"/>
            <a:chExt cx="1822952" cy="196961"/>
          </a:xfrm>
        </p:grpSpPr>
        <p:sp>
          <p:nvSpPr>
            <p:cNvPr id="879" name="Google Shape;2597;p29"/>
            <p:cNvSpPr/>
            <p:nvPr/>
          </p:nvSpPr>
          <p:spPr>
            <a:xfrm flipH="1">
              <a:off x="-1" y="46334"/>
              <a:ext cx="1724084" cy="15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1293" y="21600"/>
                  </a:lnTo>
                  <a:lnTo>
                    <a:pt x="10655" y="14290"/>
                  </a:lnTo>
                  <a:lnTo>
                    <a:pt x="9397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80" name="Google Shape;2598;p29"/>
            <p:cNvSpPr/>
            <p:nvPr/>
          </p:nvSpPr>
          <p:spPr>
            <a:xfrm flipH="1">
              <a:off x="1731030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705"/>
                  </a:moveTo>
                  <a:cubicBezTo>
                    <a:pt x="0" y="4898"/>
                    <a:pt x="4898" y="0"/>
                    <a:pt x="10888" y="0"/>
                  </a:cubicBezTo>
                  <a:cubicBezTo>
                    <a:pt x="16877" y="0"/>
                    <a:pt x="21600" y="4898"/>
                    <a:pt x="21600" y="10705"/>
                  </a:cubicBezTo>
                  <a:cubicBezTo>
                    <a:pt x="21600" y="16694"/>
                    <a:pt x="16877" y="21600"/>
                    <a:pt x="10888" y="21600"/>
                  </a:cubicBezTo>
                  <a:cubicBezTo>
                    <a:pt x="4898" y="21600"/>
                    <a:pt x="0" y="16694"/>
                    <a:pt x="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81" name="Google Shape;2599;p29"/>
            <p:cNvSpPr/>
            <p:nvPr/>
          </p:nvSpPr>
          <p:spPr>
            <a:xfrm flipH="1">
              <a:off x="1754992" y="24710"/>
              <a:ext cx="43251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37" y="0"/>
                    <a:pt x="0" y="4707"/>
                    <a:pt x="0" y="10602"/>
                  </a:cubicBezTo>
                  <a:cubicBezTo>
                    <a:pt x="0" y="16893"/>
                    <a:pt x="4637" y="21600"/>
                    <a:pt x="10800" y="21600"/>
                  </a:cubicBezTo>
                  <a:cubicBezTo>
                    <a:pt x="16589" y="21600"/>
                    <a:pt x="21600" y="16893"/>
                    <a:pt x="21600" y="10602"/>
                  </a:cubicBezTo>
                  <a:cubicBezTo>
                    <a:pt x="21600" y="4707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83" name="Google Shape;2600;p29"/>
          <p:cNvSpPr/>
          <p:nvPr/>
        </p:nvSpPr>
        <p:spPr>
          <a:xfrm rot="5400000">
            <a:off x="8204800" y="-349431"/>
            <a:ext cx="586801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84" name="Google Shape;2601;p29"/>
          <p:cNvSpPr/>
          <p:nvPr/>
        </p:nvSpPr>
        <p:spPr>
          <a:xfrm rot="10800000">
            <a:off x="7736612" y="4392838"/>
            <a:ext cx="586801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891" name="Google Shape;2602;p29"/>
          <p:cNvGrpSpPr/>
          <p:nvPr/>
        </p:nvGrpSpPr>
        <p:grpSpPr>
          <a:xfrm>
            <a:off x="8611653" y="2357081"/>
            <a:ext cx="239688" cy="878161"/>
            <a:chOff x="0" y="0"/>
            <a:chExt cx="239686" cy="878159"/>
          </a:xfrm>
        </p:grpSpPr>
        <p:sp>
          <p:nvSpPr>
            <p:cNvPr id="885" name="Google Shape;2603;p29"/>
            <p:cNvSpPr/>
            <p:nvPr/>
          </p:nvSpPr>
          <p:spPr>
            <a:xfrm rot="5400000">
              <a:off x="46438" y="-46439"/>
              <a:ext cx="146811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fill="norm" stroke="1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86" name="Google Shape;2604;p29"/>
            <p:cNvSpPr/>
            <p:nvPr/>
          </p:nvSpPr>
          <p:spPr>
            <a:xfrm rot="5400000">
              <a:off x="46888" y="100220"/>
              <a:ext cx="1459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87" name="Google Shape;2605;p29"/>
            <p:cNvSpPr/>
            <p:nvPr/>
          </p:nvSpPr>
          <p:spPr>
            <a:xfrm rot="5400000">
              <a:off x="46889" y="246427"/>
              <a:ext cx="1459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88" name="Google Shape;2606;p29"/>
            <p:cNvSpPr/>
            <p:nvPr/>
          </p:nvSpPr>
          <p:spPr>
            <a:xfrm rot="5400000">
              <a:off x="46739" y="392790"/>
              <a:ext cx="146209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89" name="Google Shape;2607;p29"/>
            <p:cNvSpPr/>
            <p:nvPr/>
          </p:nvSpPr>
          <p:spPr>
            <a:xfrm rot="5400000">
              <a:off x="46739" y="538999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90" name="Google Shape;2608;p29"/>
            <p:cNvSpPr/>
            <p:nvPr/>
          </p:nvSpPr>
          <p:spPr>
            <a:xfrm rot="5400000">
              <a:off x="46735" y="685208"/>
              <a:ext cx="146217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97" name="Google Shape;2609;p29"/>
          <p:cNvGrpSpPr/>
          <p:nvPr/>
        </p:nvGrpSpPr>
        <p:grpSpPr>
          <a:xfrm>
            <a:off x="8533076" y="-288357"/>
            <a:ext cx="302035" cy="1520920"/>
            <a:chOff x="31" y="31"/>
            <a:chExt cx="302033" cy="1520919"/>
          </a:xfrm>
        </p:grpSpPr>
        <p:sp>
          <p:nvSpPr>
            <p:cNvPr id="892" name="Google Shape;2610;p29"/>
            <p:cNvSpPr/>
            <p:nvPr/>
          </p:nvSpPr>
          <p:spPr>
            <a:xfrm>
              <a:off x="46365" y="91953"/>
              <a:ext cx="209334" cy="133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11993"/>
                  </a:lnTo>
                  <a:lnTo>
                    <a:pt x="21600" y="8595"/>
                  </a:lnTo>
                  <a:lnTo>
                    <a:pt x="21600" y="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93" name="Google Shape;2611;p29"/>
            <p:cNvSpPr/>
            <p:nvPr/>
          </p:nvSpPr>
          <p:spPr>
            <a:xfrm>
              <a:off x="210143" y="31"/>
              <a:ext cx="91922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05" y="0"/>
                  </a:moveTo>
                  <a:cubicBezTo>
                    <a:pt x="16694" y="0"/>
                    <a:pt x="21600" y="4715"/>
                    <a:pt x="21600" y="10705"/>
                  </a:cubicBezTo>
                  <a:cubicBezTo>
                    <a:pt x="21600" y="16694"/>
                    <a:pt x="16694" y="21600"/>
                    <a:pt x="10705" y="21600"/>
                  </a:cubicBezTo>
                  <a:cubicBezTo>
                    <a:pt x="4715" y="21600"/>
                    <a:pt x="0" y="16694"/>
                    <a:pt x="0" y="10705"/>
                  </a:cubicBezTo>
                  <a:cubicBezTo>
                    <a:pt x="0" y="4715"/>
                    <a:pt x="4715" y="0"/>
                    <a:pt x="10705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94" name="Google Shape;2612;p29"/>
            <p:cNvSpPr/>
            <p:nvPr/>
          </p:nvSpPr>
          <p:spPr>
            <a:xfrm>
              <a:off x="234073" y="23961"/>
              <a:ext cx="43251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978"/>
                    <a:pt x="5011" y="21600"/>
                    <a:pt x="10800" y="21600"/>
                  </a:cubicBezTo>
                  <a:cubicBezTo>
                    <a:pt x="16978" y="21600"/>
                    <a:pt x="21600" y="16978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95" name="Google Shape;2613;p29"/>
            <p:cNvSpPr/>
            <p:nvPr/>
          </p:nvSpPr>
          <p:spPr>
            <a:xfrm>
              <a:off x="31" y="1429028"/>
              <a:ext cx="91922" cy="91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88" y="0"/>
                  </a:moveTo>
                  <a:cubicBezTo>
                    <a:pt x="16877" y="0"/>
                    <a:pt x="21600" y="4906"/>
                    <a:pt x="21600" y="10712"/>
                  </a:cubicBezTo>
                  <a:cubicBezTo>
                    <a:pt x="21600" y="16702"/>
                    <a:pt x="16877" y="21600"/>
                    <a:pt x="10888" y="21600"/>
                  </a:cubicBezTo>
                  <a:cubicBezTo>
                    <a:pt x="4898" y="21600"/>
                    <a:pt x="0" y="16702"/>
                    <a:pt x="0" y="10712"/>
                  </a:cubicBezTo>
                  <a:cubicBezTo>
                    <a:pt x="0" y="4906"/>
                    <a:pt x="4898" y="0"/>
                    <a:pt x="10888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96" name="Google Shape;2614;p29"/>
            <p:cNvSpPr/>
            <p:nvPr/>
          </p:nvSpPr>
          <p:spPr>
            <a:xfrm>
              <a:off x="24740" y="1453770"/>
              <a:ext cx="43251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37" y="0"/>
                    <a:pt x="0" y="4707"/>
                    <a:pt x="0" y="10602"/>
                  </a:cubicBezTo>
                  <a:cubicBezTo>
                    <a:pt x="0" y="16893"/>
                    <a:pt x="4637" y="21600"/>
                    <a:pt x="10800" y="21600"/>
                  </a:cubicBezTo>
                  <a:cubicBezTo>
                    <a:pt x="16589" y="21600"/>
                    <a:pt x="21600" y="16893"/>
                    <a:pt x="21600" y="10602"/>
                  </a:cubicBezTo>
                  <a:cubicBezTo>
                    <a:pt x="21600" y="4707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03" name="Google Shape;2615;p29"/>
          <p:cNvGrpSpPr/>
          <p:nvPr/>
        </p:nvGrpSpPr>
        <p:grpSpPr>
          <a:xfrm>
            <a:off x="1176956" y="-107927"/>
            <a:ext cx="1520952" cy="302034"/>
            <a:chOff x="0" y="31"/>
            <a:chExt cx="1520950" cy="302033"/>
          </a:xfrm>
        </p:grpSpPr>
        <p:sp>
          <p:nvSpPr>
            <p:cNvPr id="898" name="Google Shape;2616;p29"/>
            <p:cNvSpPr/>
            <p:nvPr/>
          </p:nvSpPr>
          <p:spPr>
            <a:xfrm>
              <a:off x="93480" y="46365"/>
              <a:ext cx="1335549" cy="209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9607" y="0"/>
                  </a:lnTo>
                  <a:lnTo>
                    <a:pt x="12992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99" name="Google Shape;2617;p29"/>
            <p:cNvSpPr/>
            <p:nvPr/>
          </p:nvSpPr>
          <p:spPr>
            <a:xfrm>
              <a:off x="1429028" y="210143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05"/>
                  </a:moveTo>
                  <a:cubicBezTo>
                    <a:pt x="21600" y="16694"/>
                    <a:pt x="16702" y="21600"/>
                    <a:pt x="10712" y="21600"/>
                  </a:cubicBezTo>
                  <a:cubicBezTo>
                    <a:pt x="4723" y="21600"/>
                    <a:pt x="0" y="16694"/>
                    <a:pt x="0" y="10705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00" name="Google Shape;2618;p29"/>
            <p:cNvSpPr/>
            <p:nvPr/>
          </p:nvSpPr>
          <p:spPr>
            <a:xfrm>
              <a:off x="1452991" y="234853"/>
              <a:ext cx="43250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707"/>
                    <a:pt x="0" y="10602"/>
                  </a:cubicBezTo>
                  <a:cubicBezTo>
                    <a:pt x="0" y="16893"/>
                    <a:pt x="5011" y="21600"/>
                    <a:pt x="10800" y="21600"/>
                  </a:cubicBezTo>
                  <a:cubicBezTo>
                    <a:pt x="16963" y="21600"/>
                    <a:pt x="21600" y="16893"/>
                    <a:pt x="21600" y="10602"/>
                  </a:cubicBezTo>
                  <a:cubicBezTo>
                    <a:pt x="21600" y="4707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01" name="Google Shape;2619;p29"/>
            <p:cNvSpPr/>
            <p:nvPr/>
          </p:nvSpPr>
          <p:spPr>
            <a:xfrm>
              <a:off x="-1" y="31"/>
              <a:ext cx="91923" cy="9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96"/>
                  </a:moveTo>
                  <a:cubicBezTo>
                    <a:pt x="21600" y="16735"/>
                    <a:pt x="16702" y="21600"/>
                    <a:pt x="10712" y="21600"/>
                  </a:cubicBezTo>
                  <a:cubicBezTo>
                    <a:pt x="4723" y="21600"/>
                    <a:pt x="0" y="16735"/>
                    <a:pt x="0" y="10796"/>
                  </a:cubicBezTo>
                  <a:cubicBezTo>
                    <a:pt x="0" y="4857"/>
                    <a:pt x="4723" y="0"/>
                    <a:pt x="10712" y="0"/>
                  </a:cubicBezTo>
                  <a:cubicBezTo>
                    <a:pt x="16702" y="0"/>
                    <a:pt x="21600" y="4857"/>
                    <a:pt x="21600" y="10796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02" name="Google Shape;2620;p29"/>
            <p:cNvSpPr/>
            <p:nvPr/>
          </p:nvSpPr>
          <p:spPr>
            <a:xfrm>
              <a:off x="23962" y="24740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78" y="21600"/>
                    <a:pt x="21600" y="16589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06" name="Google Shape;2621;p29"/>
          <p:cNvGrpSpPr/>
          <p:nvPr/>
        </p:nvGrpSpPr>
        <p:grpSpPr>
          <a:xfrm>
            <a:off x="6420894" y="-1455296"/>
            <a:ext cx="347401" cy="2297801"/>
            <a:chOff x="0" y="0"/>
            <a:chExt cx="347400" cy="2297799"/>
          </a:xfrm>
        </p:grpSpPr>
        <p:sp>
          <p:nvSpPr>
            <p:cNvPr id="904" name="Google Shape;2622;p29"/>
            <p:cNvSpPr/>
            <p:nvPr/>
          </p:nvSpPr>
          <p:spPr>
            <a:xfrm rot="5400000">
              <a:off x="-963301" y="963300"/>
              <a:ext cx="1994701" cy="681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05" name="Google Shape;2623;p29"/>
            <p:cNvSpPr/>
            <p:nvPr/>
          </p:nvSpPr>
          <p:spPr>
            <a:xfrm rot="5400000">
              <a:off x="-684000" y="1266400"/>
              <a:ext cx="1994700" cy="681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31" name="Google Shape;2624;p29"/>
          <p:cNvGrpSpPr/>
          <p:nvPr/>
        </p:nvGrpSpPr>
        <p:grpSpPr>
          <a:xfrm>
            <a:off x="-222734" y="4310688"/>
            <a:ext cx="1507159" cy="586801"/>
            <a:chOff x="0" y="0"/>
            <a:chExt cx="1507157" cy="586799"/>
          </a:xfrm>
        </p:grpSpPr>
        <p:sp>
          <p:nvSpPr>
            <p:cNvPr id="907" name="Google Shape;2625;p29"/>
            <p:cNvSpPr/>
            <p:nvPr/>
          </p:nvSpPr>
          <p:spPr>
            <a:xfrm rot="16200000">
              <a:off x="571545" y="-348814"/>
              <a:ext cx="586800" cy="1284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7280"/>
                  </a:lnTo>
                  <a:lnTo>
                    <a:pt x="10800" y="21600"/>
                  </a:lnTo>
                  <a:lnTo>
                    <a:pt x="0" y="1728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rgbClr val="154620"/>
                </a:gs>
              </a:gsLst>
              <a:lin ang="16200038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930" name="Google Shape;2626;p29"/>
            <p:cNvGrpSpPr/>
            <p:nvPr/>
          </p:nvGrpSpPr>
          <p:grpSpPr>
            <a:xfrm>
              <a:off x="-1" y="226426"/>
              <a:ext cx="1105978" cy="133971"/>
              <a:chOff x="0" y="0"/>
              <a:chExt cx="1105976" cy="133969"/>
            </a:xfrm>
          </p:grpSpPr>
          <p:grpSp>
            <p:nvGrpSpPr>
              <p:cNvPr id="918" name="Google Shape;2627;p29"/>
              <p:cNvGrpSpPr/>
              <p:nvPr/>
            </p:nvGrpSpPr>
            <p:grpSpPr>
              <a:xfrm>
                <a:off x="-1" y="82907"/>
                <a:ext cx="883285" cy="51063"/>
                <a:chOff x="0" y="0"/>
                <a:chExt cx="883283" cy="51061"/>
              </a:xfrm>
            </p:grpSpPr>
            <p:sp>
              <p:nvSpPr>
                <p:cNvPr id="908" name="Google Shape;2628;p29"/>
                <p:cNvSpPr/>
                <p:nvPr/>
              </p:nvSpPr>
              <p:spPr>
                <a:xfrm>
                  <a:off x="0" y="0"/>
                  <a:ext cx="51063" cy="51062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09" name="Google Shape;2629;p29"/>
                <p:cNvSpPr/>
                <p:nvPr/>
              </p:nvSpPr>
              <p:spPr>
                <a:xfrm>
                  <a:off x="92469" y="0"/>
                  <a:ext cx="51063" cy="51062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10" name="Google Shape;2630;p29"/>
                <p:cNvSpPr/>
                <p:nvPr/>
              </p:nvSpPr>
              <p:spPr>
                <a:xfrm>
                  <a:off x="184938" y="0"/>
                  <a:ext cx="51063" cy="51062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11" name="Google Shape;2631;p29"/>
                <p:cNvSpPr/>
                <p:nvPr/>
              </p:nvSpPr>
              <p:spPr>
                <a:xfrm>
                  <a:off x="277407" y="0"/>
                  <a:ext cx="51063" cy="51062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12" name="Google Shape;2632;p29"/>
                <p:cNvSpPr/>
                <p:nvPr/>
              </p:nvSpPr>
              <p:spPr>
                <a:xfrm>
                  <a:off x="369876" y="0"/>
                  <a:ext cx="51063" cy="51062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13" name="Google Shape;2633;p29"/>
                <p:cNvSpPr/>
                <p:nvPr/>
              </p:nvSpPr>
              <p:spPr>
                <a:xfrm>
                  <a:off x="462345" y="0"/>
                  <a:ext cx="51063" cy="51062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14" name="Google Shape;2634;p29"/>
                <p:cNvSpPr/>
                <p:nvPr/>
              </p:nvSpPr>
              <p:spPr>
                <a:xfrm>
                  <a:off x="554814" y="0"/>
                  <a:ext cx="51063" cy="51062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15" name="Google Shape;2635;p29"/>
                <p:cNvSpPr/>
                <p:nvPr/>
              </p:nvSpPr>
              <p:spPr>
                <a:xfrm>
                  <a:off x="647283" y="0"/>
                  <a:ext cx="51063" cy="51062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16" name="Google Shape;2636;p29"/>
                <p:cNvSpPr/>
                <p:nvPr/>
              </p:nvSpPr>
              <p:spPr>
                <a:xfrm>
                  <a:off x="739752" y="0"/>
                  <a:ext cx="51063" cy="51062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17" name="Google Shape;2637;p29"/>
                <p:cNvSpPr/>
                <p:nvPr/>
              </p:nvSpPr>
              <p:spPr>
                <a:xfrm>
                  <a:off x="832221" y="0"/>
                  <a:ext cx="51063" cy="51062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929" name="Google Shape;2638;p29"/>
              <p:cNvGrpSpPr/>
              <p:nvPr/>
            </p:nvGrpSpPr>
            <p:grpSpPr>
              <a:xfrm>
                <a:off x="222692" y="-1"/>
                <a:ext cx="883285" cy="51063"/>
                <a:chOff x="0" y="0"/>
                <a:chExt cx="883283" cy="51061"/>
              </a:xfrm>
            </p:grpSpPr>
            <p:sp>
              <p:nvSpPr>
                <p:cNvPr id="919" name="Google Shape;2639;p29"/>
                <p:cNvSpPr/>
                <p:nvPr/>
              </p:nvSpPr>
              <p:spPr>
                <a:xfrm>
                  <a:off x="0" y="0"/>
                  <a:ext cx="51063" cy="51062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20" name="Google Shape;2640;p29"/>
                <p:cNvSpPr/>
                <p:nvPr/>
              </p:nvSpPr>
              <p:spPr>
                <a:xfrm>
                  <a:off x="92469" y="0"/>
                  <a:ext cx="51063" cy="51062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21" name="Google Shape;2641;p29"/>
                <p:cNvSpPr/>
                <p:nvPr/>
              </p:nvSpPr>
              <p:spPr>
                <a:xfrm>
                  <a:off x="184938" y="0"/>
                  <a:ext cx="51063" cy="51062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22" name="Google Shape;2642;p29"/>
                <p:cNvSpPr/>
                <p:nvPr/>
              </p:nvSpPr>
              <p:spPr>
                <a:xfrm>
                  <a:off x="277407" y="0"/>
                  <a:ext cx="51063" cy="51062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23" name="Google Shape;2643;p29"/>
                <p:cNvSpPr/>
                <p:nvPr/>
              </p:nvSpPr>
              <p:spPr>
                <a:xfrm>
                  <a:off x="369876" y="0"/>
                  <a:ext cx="51063" cy="51062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24" name="Google Shape;2644;p29"/>
                <p:cNvSpPr/>
                <p:nvPr/>
              </p:nvSpPr>
              <p:spPr>
                <a:xfrm>
                  <a:off x="462345" y="0"/>
                  <a:ext cx="51063" cy="51062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25" name="Google Shape;2645;p29"/>
                <p:cNvSpPr/>
                <p:nvPr/>
              </p:nvSpPr>
              <p:spPr>
                <a:xfrm>
                  <a:off x="554814" y="0"/>
                  <a:ext cx="51063" cy="51062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26" name="Google Shape;2646;p29"/>
                <p:cNvSpPr/>
                <p:nvPr/>
              </p:nvSpPr>
              <p:spPr>
                <a:xfrm>
                  <a:off x="647283" y="0"/>
                  <a:ext cx="51063" cy="51062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27" name="Google Shape;2647;p29"/>
                <p:cNvSpPr/>
                <p:nvPr/>
              </p:nvSpPr>
              <p:spPr>
                <a:xfrm>
                  <a:off x="739752" y="0"/>
                  <a:ext cx="51063" cy="51062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928" name="Google Shape;2648;p29"/>
                <p:cNvSpPr/>
                <p:nvPr/>
              </p:nvSpPr>
              <p:spPr>
                <a:xfrm>
                  <a:off x="832221" y="0"/>
                  <a:ext cx="51063" cy="51062"/>
                </a:xfrm>
                <a:prstGeom prst="ellipse">
                  <a:avLst/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</p:grpSp>
      </p:grpSp>
      <p:sp>
        <p:nvSpPr>
          <p:cNvPr id="93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7" name="Google Shape;128;p3"/>
          <p:cNvGrpSpPr/>
          <p:nvPr/>
        </p:nvGrpSpPr>
        <p:grpSpPr>
          <a:xfrm>
            <a:off x="-24" y="-1228"/>
            <a:ext cx="9143712" cy="5145771"/>
            <a:chOff x="0" y="0"/>
            <a:chExt cx="9143711" cy="5145769"/>
          </a:xfrm>
        </p:grpSpPr>
        <p:sp>
          <p:nvSpPr>
            <p:cNvPr id="939" name="Google Shape;129;p3"/>
            <p:cNvSpPr/>
            <p:nvPr/>
          </p:nvSpPr>
          <p:spPr>
            <a:xfrm>
              <a:off x="0" y="5133068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40" name="Google Shape;130;p3"/>
            <p:cNvSpPr/>
            <p:nvPr/>
          </p:nvSpPr>
          <p:spPr>
            <a:xfrm>
              <a:off x="0" y="4994207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41" name="Google Shape;131;p3"/>
            <p:cNvSpPr/>
            <p:nvPr/>
          </p:nvSpPr>
          <p:spPr>
            <a:xfrm>
              <a:off x="0" y="4855348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42" name="Google Shape;132;p3"/>
            <p:cNvSpPr/>
            <p:nvPr/>
          </p:nvSpPr>
          <p:spPr>
            <a:xfrm>
              <a:off x="0" y="4716490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43" name="Google Shape;133;p3"/>
            <p:cNvSpPr/>
            <p:nvPr/>
          </p:nvSpPr>
          <p:spPr>
            <a:xfrm>
              <a:off x="0" y="4578091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44" name="Google Shape;134;p3"/>
            <p:cNvSpPr/>
            <p:nvPr/>
          </p:nvSpPr>
          <p:spPr>
            <a:xfrm>
              <a:off x="0" y="4439231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45" name="Google Shape;135;p3"/>
            <p:cNvSpPr/>
            <p:nvPr/>
          </p:nvSpPr>
          <p:spPr>
            <a:xfrm>
              <a:off x="0" y="4300372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46" name="Google Shape;136;p3"/>
            <p:cNvSpPr/>
            <p:nvPr/>
          </p:nvSpPr>
          <p:spPr>
            <a:xfrm>
              <a:off x="0" y="4161988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47" name="Google Shape;137;p3"/>
            <p:cNvSpPr/>
            <p:nvPr/>
          </p:nvSpPr>
          <p:spPr>
            <a:xfrm>
              <a:off x="0" y="4023128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48" name="Google Shape;138;p3"/>
            <p:cNvSpPr/>
            <p:nvPr/>
          </p:nvSpPr>
          <p:spPr>
            <a:xfrm>
              <a:off x="0" y="3884269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49" name="Google Shape;139;p3"/>
            <p:cNvSpPr/>
            <p:nvPr/>
          </p:nvSpPr>
          <p:spPr>
            <a:xfrm>
              <a:off x="0" y="3745410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0" name="Google Shape;140;p3"/>
            <p:cNvSpPr/>
            <p:nvPr/>
          </p:nvSpPr>
          <p:spPr>
            <a:xfrm>
              <a:off x="0" y="3607026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1" name="Google Shape;141;p3"/>
            <p:cNvSpPr/>
            <p:nvPr/>
          </p:nvSpPr>
          <p:spPr>
            <a:xfrm>
              <a:off x="0" y="3468167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2" name="Google Shape;142;p3"/>
            <p:cNvSpPr/>
            <p:nvPr/>
          </p:nvSpPr>
          <p:spPr>
            <a:xfrm>
              <a:off x="0" y="3329768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3" name="Google Shape;143;p3"/>
            <p:cNvSpPr/>
            <p:nvPr/>
          </p:nvSpPr>
          <p:spPr>
            <a:xfrm>
              <a:off x="0" y="3190909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4" name="Google Shape;144;p3"/>
            <p:cNvSpPr/>
            <p:nvPr/>
          </p:nvSpPr>
          <p:spPr>
            <a:xfrm>
              <a:off x="0" y="3052050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5" name="Google Shape;145;p3"/>
            <p:cNvSpPr/>
            <p:nvPr/>
          </p:nvSpPr>
          <p:spPr>
            <a:xfrm>
              <a:off x="0" y="2913206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6" name="Google Shape;146;p3"/>
            <p:cNvSpPr/>
            <p:nvPr/>
          </p:nvSpPr>
          <p:spPr>
            <a:xfrm>
              <a:off x="0" y="2774347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7" name="Google Shape;147;p3"/>
            <p:cNvSpPr/>
            <p:nvPr/>
          </p:nvSpPr>
          <p:spPr>
            <a:xfrm>
              <a:off x="0" y="2635963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8" name="Google Shape;148;p3"/>
            <p:cNvSpPr/>
            <p:nvPr/>
          </p:nvSpPr>
          <p:spPr>
            <a:xfrm>
              <a:off x="0" y="2497103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59" name="Google Shape;149;p3"/>
            <p:cNvSpPr/>
            <p:nvPr/>
          </p:nvSpPr>
          <p:spPr>
            <a:xfrm>
              <a:off x="0" y="2358704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0" name="Google Shape;150;p3"/>
            <p:cNvSpPr/>
            <p:nvPr/>
          </p:nvSpPr>
          <p:spPr>
            <a:xfrm>
              <a:off x="0" y="2219845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1" name="Google Shape;151;p3"/>
            <p:cNvSpPr/>
            <p:nvPr/>
          </p:nvSpPr>
          <p:spPr>
            <a:xfrm>
              <a:off x="0" y="2080986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2" name="Google Shape;152;p3"/>
            <p:cNvSpPr/>
            <p:nvPr/>
          </p:nvSpPr>
          <p:spPr>
            <a:xfrm>
              <a:off x="0" y="1942127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3" name="Google Shape;153;p3"/>
            <p:cNvSpPr/>
            <p:nvPr/>
          </p:nvSpPr>
          <p:spPr>
            <a:xfrm>
              <a:off x="0" y="1803727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4" name="Google Shape;154;p3"/>
            <p:cNvSpPr/>
            <p:nvPr/>
          </p:nvSpPr>
          <p:spPr>
            <a:xfrm>
              <a:off x="0" y="1664868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5" name="Google Shape;155;p3"/>
            <p:cNvSpPr/>
            <p:nvPr/>
          </p:nvSpPr>
          <p:spPr>
            <a:xfrm>
              <a:off x="0" y="1526025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6" name="Google Shape;156;p3"/>
            <p:cNvSpPr/>
            <p:nvPr/>
          </p:nvSpPr>
          <p:spPr>
            <a:xfrm>
              <a:off x="0" y="1387641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7" name="Google Shape;157;p3"/>
            <p:cNvSpPr/>
            <p:nvPr/>
          </p:nvSpPr>
          <p:spPr>
            <a:xfrm>
              <a:off x="0" y="1248781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8" name="Google Shape;158;p3"/>
            <p:cNvSpPr/>
            <p:nvPr/>
          </p:nvSpPr>
          <p:spPr>
            <a:xfrm>
              <a:off x="0" y="1109922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69" name="Google Shape;159;p3"/>
            <p:cNvSpPr/>
            <p:nvPr/>
          </p:nvSpPr>
          <p:spPr>
            <a:xfrm>
              <a:off x="0" y="971063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70" name="Google Shape;160;p3"/>
            <p:cNvSpPr/>
            <p:nvPr/>
          </p:nvSpPr>
          <p:spPr>
            <a:xfrm>
              <a:off x="0" y="832664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71" name="Google Shape;161;p3"/>
            <p:cNvSpPr/>
            <p:nvPr/>
          </p:nvSpPr>
          <p:spPr>
            <a:xfrm>
              <a:off x="0" y="693805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72" name="Google Shape;162;p3"/>
            <p:cNvSpPr/>
            <p:nvPr/>
          </p:nvSpPr>
          <p:spPr>
            <a:xfrm>
              <a:off x="0" y="555421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73" name="Google Shape;163;p3"/>
            <p:cNvSpPr/>
            <p:nvPr/>
          </p:nvSpPr>
          <p:spPr>
            <a:xfrm>
              <a:off x="0" y="416562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74" name="Google Shape;164;p3"/>
            <p:cNvSpPr/>
            <p:nvPr/>
          </p:nvSpPr>
          <p:spPr>
            <a:xfrm>
              <a:off x="0" y="277702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75" name="Google Shape;165;p3"/>
            <p:cNvSpPr/>
            <p:nvPr/>
          </p:nvSpPr>
          <p:spPr>
            <a:xfrm>
              <a:off x="0" y="138843"/>
              <a:ext cx="9143712" cy="12702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76" name="Google Shape;166;p3"/>
            <p:cNvSpPr/>
            <p:nvPr/>
          </p:nvSpPr>
          <p:spPr>
            <a:xfrm>
              <a:off x="0" y="0"/>
              <a:ext cx="9143712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978" name="Текст заголовка"/>
          <p:cNvSpPr txBox="1"/>
          <p:nvPr>
            <p:ph type="title"/>
          </p:nvPr>
        </p:nvSpPr>
        <p:spPr>
          <a:xfrm>
            <a:off x="713099" y="2405676"/>
            <a:ext cx="7717802" cy="841802"/>
          </a:xfrm>
          <a:prstGeom prst="rect">
            <a:avLst/>
          </a:prstGeom>
          <a:effectLst/>
        </p:spPr>
        <p:txBody>
          <a:bodyPr/>
          <a:lstStyle>
            <a:lvl1pPr algn="l">
              <a:defRPr sz="5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979" name="Уровень текста 1…"/>
          <p:cNvSpPr txBox="1"/>
          <p:nvPr>
            <p:ph type="body" sz="quarter" idx="1"/>
          </p:nvPr>
        </p:nvSpPr>
        <p:spPr>
          <a:xfrm>
            <a:off x="1858648" y="3415877"/>
            <a:ext cx="5426704" cy="3936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177800" indent="-38100" algn="ctr">
              <a:lnSpc>
                <a:spcPct val="100000"/>
              </a:lnSpc>
              <a:buClrTx/>
              <a:buSzTx/>
              <a:buFontTx/>
              <a:buNone/>
              <a:defRPr sz="1800"/>
            </a:lvl1pPr>
            <a:lvl2pPr marL="177800" indent="139700" algn="ctr">
              <a:lnSpc>
                <a:spcPct val="100000"/>
              </a:lnSpc>
              <a:buClrTx/>
              <a:buSzTx/>
              <a:buFontTx/>
              <a:buNone/>
              <a:defRPr sz="1800"/>
            </a:lvl2pPr>
            <a:lvl3pPr marL="177800" indent="139700" algn="ctr">
              <a:lnSpc>
                <a:spcPct val="100000"/>
              </a:lnSpc>
              <a:buClrTx/>
              <a:buSzTx/>
              <a:buFontTx/>
              <a:buNone/>
              <a:defRPr sz="1800"/>
            </a:lvl3pPr>
            <a:lvl4pPr marL="177800" indent="139700" algn="ctr">
              <a:lnSpc>
                <a:spcPct val="100000"/>
              </a:lnSpc>
              <a:buClrTx/>
              <a:buSzTx/>
              <a:buFontTx/>
              <a:buNone/>
              <a:defRPr sz="1800"/>
            </a:lvl4pPr>
            <a:lvl5pPr marL="177800" indent="139700" algn="ctr">
              <a:lnSpc>
                <a:spcPct val="100000"/>
              </a:lnSpc>
              <a:buClrTx/>
              <a:buSzTx/>
              <a:buFontTx/>
              <a:buNone/>
              <a:defRPr sz="1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80" name="Google Shape;170;p3"/>
          <p:cNvSpPr/>
          <p:nvPr/>
        </p:nvSpPr>
        <p:spPr>
          <a:xfrm flipH="1" rot="10800000">
            <a:off x="7847593" y="4125574"/>
            <a:ext cx="586802" cy="1284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87" name="Google Shape;171;p3"/>
          <p:cNvGrpSpPr/>
          <p:nvPr/>
        </p:nvGrpSpPr>
        <p:grpSpPr>
          <a:xfrm>
            <a:off x="8019936" y="4453247"/>
            <a:ext cx="239693" cy="878168"/>
            <a:chOff x="0" y="-4"/>
            <a:chExt cx="239691" cy="878166"/>
          </a:xfrm>
        </p:grpSpPr>
        <p:sp>
          <p:nvSpPr>
            <p:cNvPr id="981" name="Google Shape;172;p3"/>
            <p:cNvSpPr/>
            <p:nvPr/>
          </p:nvSpPr>
          <p:spPr>
            <a:xfrm flipH="1" rot="16200000">
              <a:off x="46441" y="-46447"/>
              <a:ext cx="146809" cy="239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4" h="21386" fill="norm" stroke="1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82" name="Google Shape;173;p3"/>
            <p:cNvSpPr/>
            <p:nvPr/>
          </p:nvSpPr>
          <p:spPr>
            <a:xfrm flipH="1" rot="16200000">
              <a:off x="46889" y="100215"/>
              <a:ext cx="145913" cy="23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83" name="Google Shape;174;p3"/>
            <p:cNvSpPr/>
            <p:nvPr/>
          </p:nvSpPr>
          <p:spPr>
            <a:xfrm flipH="1" rot="16200000">
              <a:off x="46892" y="246424"/>
              <a:ext cx="145907" cy="23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1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84" name="Google Shape;175;p3"/>
            <p:cNvSpPr/>
            <p:nvPr/>
          </p:nvSpPr>
          <p:spPr>
            <a:xfrm flipH="1" rot="16200000">
              <a:off x="46742" y="392784"/>
              <a:ext cx="146207" cy="239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85" name="Google Shape;176;p3"/>
            <p:cNvSpPr/>
            <p:nvPr/>
          </p:nvSpPr>
          <p:spPr>
            <a:xfrm flipH="1" rot="16200000">
              <a:off x="46742" y="538996"/>
              <a:ext cx="146207" cy="239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86" name="Google Shape;177;p3"/>
            <p:cNvSpPr/>
            <p:nvPr/>
          </p:nvSpPr>
          <p:spPr>
            <a:xfrm flipH="1" rot="16200000">
              <a:off x="46736" y="685207"/>
              <a:ext cx="146219" cy="239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988" name="Google Shape;178;p3"/>
          <p:cNvSpPr/>
          <p:nvPr/>
        </p:nvSpPr>
        <p:spPr>
          <a:xfrm flipH="1">
            <a:off x="8088869" y="1535679"/>
            <a:ext cx="1994701" cy="68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698631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92" name="Google Shape;179;p3"/>
          <p:cNvGrpSpPr/>
          <p:nvPr/>
        </p:nvGrpSpPr>
        <p:grpSpPr>
          <a:xfrm>
            <a:off x="8658776" y="2349111"/>
            <a:ext cx="1822955" cy="196965"/>
            <a:chOff x="0" y="0"/>
            <a:chExt cx="1822953" cy="196964"/>
          </a:xfrm>
        </p:grpSpPr>
        <p:sp>
          <p:nvSpPr>
            <p:cNvPr id="989" name="Google Shape;180;p3"/>
            <p:cNvSpPr/>
            <p:nvPr/>
          </p:nvSpPr>
          <p:spPr>
            <a:xfrm>
              <a:off x="98870" y="46334"/>
              <a:ext cx="1724084" cy="150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1293" y="21600"/>
                  </a:lnTo>
                  <a:lnTo>
                    <a:pt x="10655" y="14290"/>
                  </a:lnTo>
                  <a:lnTo>
                    <a:pt x="9397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90" name="Google Shape;181;p3"/>
            <p:cNvSpPr/>
            <p:nvPr/>
          </p:nvSpPr>
          <p:spPr>
            <a:xfrm>
              <a:off x="0" y="-1"/>
              <a:ext cx="91924" cy="91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705"/>
                  </a:moveTo>
                  <a:cubicBezTo>
                    <a:pt x="0" y="4898"/>
                    <a:pt x="4898" y="0"/>
                    <a:pt x="10888" y="0"/>
                  </a:cubicBezTo>
                  <a:cubicBezTo>
                    <a:pt x="16877" y="0"/>
                    <a:pt x="21600" y="4898"/>
                    <a:pt x="21600" y="10705"/>
                  </a:cubicBezTo>
                  <a:cubicBezTo>
                    <a:pt x="21600" y="16694"/>
                    <a:pt x="16877" y="21600"/>
                    <a:pt x="10888" y="21600"/>
                  </a:cubicBezTo>
                  <a:cubicBezTo>
                    <a:pt x="4898" y="21600"/>
                    <a:pt x="0" y="16694"/>
                    <a:pt x="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91" name="Google Shape;182;p3"/>
            <p:cNvSpPr/>
            <p:nvPr/>
          </p:nvSpPr>
          <p:spPr>
            <a:xfrm>
              <a:off x="24710" y="24710"/>
              <a:ext cx="43251" cy="42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37" y="0"/>
                    <a:pt x="0" y="4707"/>
                    <a:pt x="0" y="10602"/>
                  </a:cubicBezTo>
                  <a:cubicBezTo>
                    <a:pt x="0" y="16893"/>
                    <a:pt x="4637" y="21600"/>
                    <a:pt x="10800" y="21600"/>
                  </a:cubicBezTo>
                  <a:cubicBezTo>
                    <a:pt x="16589" y="21600"/>
                    <a:pt x="21600" y="16893"/>
                    <a:pt x="21600" y="10602"/>
                  </a:cubicBezTo>
                  <a:cubicBezTo>
                    <a:pt x="21600" y="4707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993" name="Google Shape;183;p3"/>
          <p:cNvSpPr/>
          <p:nvPr/>
        </p:nvSpPr>
        <p:spPr>
          <a:xfrm rot="5400000">
            <a:off x="8206161" y="-348812"/>
            <a:ext cx="586802" cy="1284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94" name="Google Shape;184;p3"/>
          <p:cNvSpPr/>
          <p:nvPr/>
        </p:nvSpPr>
        <p:spPr>
          <a:xfrm>
            <a:off x="16995" y="8505"/>
            <a:ext cx="586802" cy="1284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000" name="Google Shape;185;p3"/>
          <p:cNvGrpSpPr/>
          <p:nvPr/>
        </p:nvGrpSpPr>
        <p:grpSpPr>
          <a:xfrm>
            <a:off x="-270746" y="313807"/>
            <a:ext cx="1520923" cy="302038"/>
            <a:chOff x="0" y="0"/>
            <a:chExt cx="1520921" cy="302036"/>
          </a:xfrm>
        </p:grpSpPr>
        <p:sp>
          <p:nvSpPr>
            <p:cNvPr id="995" name="Google Shape;186;p3"/>
            <p:cNvSpPr/>
            <p:nvPr/>
          </p:nvSpPr>
          <p:spPr>
            <a:xfrm rot="16200000">
              <a:off x="655029" y="-516742"/>
              <a:ext cx="209336" cy="133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11993"/>
                  </a:lnTo>
                  <a:lnTo>
                    <a:pt x="21600" y="8595"/>
                  </a:lnTo>
                  <a:lnTo>
                    <a:pt x="21600" y="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96" name="Google Shape;187;p3"/>
            <p:cNvSpPr/>
            <p:nvPr/>
          </p:nvSpPr>
          <p:spPr>
            <a:xfrm rot="16200000">
              <a:off x="-1" y="0"/>
              <a:ext cx="91924" cy="91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05" y="0"/>
                  </a:moveTo>
                  <a:cubicBezTo>
                    <a:pt x="16694" y="0"/>
                    <a:pt x="21600" y="4715"/>
                    <a:pt x="21600" y="10705"/>
                  </a:cubicBezTo>
                  <a:cubicBezTo>
                    <a:pt x="21600" y="16694"/>
                    <a:pt x="16694" y="21600"/>
                    <a:pt x="10705" y="21600"/>
                  </a:cubicBezTo>
                  <a:cubicBezTo>
                    <a:pt x="4715" y="21600"/>
                    <a:pt x="0" y="16694"/>
                    <a:pt x="0" y="10705"/>
                  </a:cubicBezTo>
                  <a:cubicBezTo>
                    <a:pt x="0" y="4715"/>
                    <a:pt x="4715" y="0"/>
                    <a:pt x="10705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97" name="Google Shape;188;p3"/>
            <p:cNvSpPr/>
            <p:nvPr/>
          </p:nvSpPr>
          <p:spPr>
            <a:xfrm rot="16200000">
              <a:off x="23929" y="24741"/>
              <a:ext cx="43253" cy="43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978"/>
                    <a:pt x="5011" y="21600"/>
                    <a:pt x="10800" y="21600"/>
                  </a:cubicBezTo>
                  <a:cubicBezTo>
                    <a:pt x="16978" y="21600"/>
                    <a:pt x="21600" y="16978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98" name="Google Shape;189;p3"/>
            <p:cNvSpPr/>
            <p:nvPr/>
          </p:nvSpPr>
          <p:spPr>
            <a:xfrm rot="16200000">
              <a:off x="1428998" y="210113"/>
              <a:ext cx="91925" cy="91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88" y="0"/>
                  </a:moveTo>
                  <a:cubicBezTo>
                    <a:pt x="16877" y="0"/>
                    <a:pt x="21600" y="4906"/>
                    <a:pt x="21600" y="10712"/>
                  </a:cubicBezTo>
                  <a:cubicBezTo>
                    <a:pt x="21600" y="16702"/>
                    <a:pt x="16877" y="21600"/>
                    <a:pt x="10888" y="21600"/>
                  </a:cubicBezTo>
                  <a:cubicBezTo>
                    <a:pt x="4898" y="21600"/>
                    <a:pt x="0" y="16702"/>
                    <a:pt x="0" y="10712"/>
                  </a:cubicBezTo>
                  <a:cubicBezTo>
                    <a:pt x="0" y="4906"/>
                    <a:pt x="4898" y="0"/>
                    <a:pt x="10888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99" name="Google Shape;190;p3"/>
            <p:cNvSpPr/>
            <p:nvPr/>
          </p:nvSpPr>
          <p:spPr>
            <a:xfrm rot="16200000">
              <a:off x="1453350" y="234464"/>
              <a:ext cx="43253" cy="42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37" y="0"/>
                    <a:pt x="0" y="4707"/>
                    <a:pt x="0" y="10602"/>
                  </a:cubicBezTo>
                  <a:cubicBezTo>
                    <a:pt x="0" y="16893"/>
                    <a:pt x="4637" y="21600"/>
                    <a:pt x="10800" y="21600"/>
                  </a:cubicBezTo>
                  <a:cubicBezTo>
                    <a:pt x="16589" y="21600"/>
                    <a:pt x="21600" y="16893"/>
                    <a:pt x="21600" y="10602"/>
                  </a:cubicBezTo>
                  <a:cubicBezTo>
                    <a:pt x="21600" y="4707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06" name="Google Shape;191;p3"/>
          <p:cNvGrpSpPr/>
          <p:nvPr/>
        </p:nvGrpSpPr>
        <p:grpSpPr>
          <a:xfrm>
            <a:off x="5134730" y="4950380"/>
            <a:ext cx="1520955" cy="302036"/>
            <a:chOff x="0" y="0"/>
            <a:chExt cx="1520954" cy="302035"/>
          </a:xfrm>
        </p:grpSpPr>
        <p:sp>
          <p:nvSpPr>
            <p:cNvPr id="1001" name="Google Shape;192;p3"/>
            <p:cNvSpPr/>
            <p:nvPr/>
          </p:nvSpPr>
          <p:spPr>
            <a:xfrm>
              <a:off x="93480" y="46334"/>
              <a:ext cx="1335552" cy="209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9607" y="0"/>
                  </a:lnTo>
                  <a:lnTo>
                    <a:pt x="12992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02" name="Google Shape;193;p3"/>
            <p:cNvSpPr/>
            <p:nvPr/>
          </p:nvSpPr>
          <p:spPr>
            <a:xfrm>
              <a:off x="1429029" y="210112"/>
              <a:ext cx="91925" cy="91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05"/>
                  </a:moveTo>
                  <a:cubicBezTo>
                    <a:pt x="21600" y="16694"/>
                    <a:pt x="16702" y="21600"/>
                    <a:pt x="10712" y="21600"/>
                  </a:cubicBezTo>
                  <a:cubicBezTo>
                    <a:pt x="4723" y="21600"/>
                    <a:pt x="0" y="16694"/>
                    <a:pt x="0" y="10705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03" name="Google Shape;194;p3"/>
            <p:cNvSpPr/>
            <p:nvPr/>
          </p:nvSpPr>
          <p:spPr>
            <a:xfrm>
              <a:off x="1452992" y="234822"/>
              <a:ext cx="43251" cy="42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707"/>
                    <a:pt x="0" y="10602"/>
                  </a:cubicBezTo>
                  <a:cubicBezTo>
                    <a:pt x="0" y="16893"/>
                    <a:pt x="5011" y="21600"/>
                    <a:pt x="10800" y="21600"/>
                  </a:cubicBezTo>
                  <a:cubicBezTo>
                    <a:pt x="16963" y="21600"/>
                    <a:pt x="21600" y="16893"/>
                    <a:pt x="21600" y="10602"/>
                  </a:cubicBezTo>
                  <a:cubicBezTo>
                    <a:pt x="21600" y="4707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04" name="Google Shape;195;p3"/>
            <p:cNvSpPr/>
            <p:nvPr/>
          </p:nvSpPr>
          <p:spPr>
            <a:xfrm>
              <a:off x="-1" y="0"/>
              <a:ext cx="91924" cy="92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96"/>
                  </a:moveTo>
                  <a:cubicBezTo>
                    <a:pt x="21600" y="16735"/>
                    <a:pt x="16702" y="21600"/>
                    <a:pt x="10712" y="21600"/>
                  </a:cubicBezTo>
                  <a:cubicBezTo>
                    <a:pt x="4723" y="21600"/>
                    <a:pt x="0" y="16735"/>
                    <a:pt x="0" y="10796"/>
                  </a:cubicBezTo>
                  <a:cubicBezTo>
                    <a:pt x="0" y="4857"/>
                    <a:pt x="4723" y="0"/>
                    <a:pt x="10712" y="0"/>
                  </a:cubicBezTo>
                  <a:cubicBezTo>
                    <a:pt x="16702" y="0"/>
                    <a:pt x="21600" y="4857"/>
                    <a:pt x="21600" y="10796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05" name="Google Shape;196;p3"/>
            <p:cNvSpPr/>
            <p:nvPr/>
          </p:nvSpPr>
          <p:spPr>
            <a:xfrm>
              <a:off x="23962" y="24709"/>
              <a:ext cx="43251" cy="43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78" y="21600"/>
                    <a:pt x="21600" y="16589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29" name="Google Shape;197;p3"/>
          <p:cNvGrpSpPr/>
          <p:nvPr/>
        </p:nvGrpSpPr>
        <p:grpSpPr>
          <a:xfrm>
            <a:off x="8419791" y="3307264"/>
            <a:ext cx="1105982" cy="133974"/>
            <a:chOff x="0" y="-1"/>
            <a:chExt cx="1105980" cy="133973"/>
          </a:xfrm>
        </p:grpSpPr>
        <p:grpSp>
          <p:nvGrpSpPr>
            <p:cNvPr id="1017" name="Google Shape;198;p3"/>
            <p:cNvGrpSpPr/>
            <p:nvPr/>
          </p:nvGrpSpPr>
          <p:grpSpPr>
            <a:xfrm>
              <a:off x="-1" y="82908"/>
              <a:ext cx="883288" cy="51065"/>
              <a:chOff x="0" y="0"/>
              <a:chExt cx="883287" cy="51063"/>
            </a:xfrm>
          </p:grpSpPr>
          <p:sp>
            <p:nvSpPr>
              <p:cNvPr id="1007" name="Google Shape;199;p3"/>
              <p:cNvSpPr/>
              <p:nvPr/>
            </p:nvSpPr>
            <p:spPr>
              <a:xfrm>
                <a:off x="0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08" name="Google Shape;200;p3"/>
              <p:cNvSpPr/>
              <p:nvPr/>
            </p:nvSpPr>
            <p:spPr>
              <a:xfrm>
                <a:off x="92469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09" name="Google Shape;201;p3"/>
              <p:cNvSpPr/>
              <p:nvPr/>
            </p:nvSpPr>
            <p:spPr>
              <a:xfrm>
                <a:off x="184938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10" name="Google Shape;202;p3"/>
              <p:cNvSpPr/>
              <p:nvPr/>
            </p:nvSpPr>
            <p:spPr>
              <a:xfrm>
                <a:off x="277407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11" name="Google Shape;203;p3"/>
              <p:cNvSpPr/>
              <p:nvPr/>
            </p:nvSpPr>
            <p:spPr>
              <a:xfrm>
                <a:off x="369877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12" name="Google Shape;204;p3"/>
              <p:cNvSpPr/>
              <p:nvPr/>
            </p:nvSpPr>
            <p:spPr>
              <a:xfrm>
                <a:off x="462346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13" name="Google Shape;205;p3"/>
              <p:cNvSpPr/>
              <p:nvPr/>
            </p:nvSpPr>
            <p:spPr>
              <a:xfrm>
                <a:off x="554815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14" name="Google Shape;206;p3"/>
              <p:cNvSpPr/>
              <p:nvPr/>
            </p:nvSpPr>
            <p:spPr>
              <a:xfrm>
                <a:off x="647285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15" name="Google Shape;207;p3"/>
              <p:cNvSpPr/>
              <p:nvPr/>
            </p:nvSpPr>
            <p:spPr>
              <a:xfrm>
                <a:off x="739754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16" name="Google Shape;208;p3"/>
              <p:cNvSpPr/>
              <p:nvPr/>
            </p:nvSpPr>
            <p:spPr>
              <a:xfrm>
                <a:off x="832223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028" name="Google Shape;209;p3"/>
            <p:cNvGrpSpPr/>
            <p:nvPr/>
          </p:nvGrpSpPr>
          <p:grpSpPr>
            <a:xfrm>
              <a:off x="222692" y="-2"/>
              <a:ext cx="883288" cy="51065"/>
              <a:chOff x="0" y="0"/>
              <a:chExt cx="883287" cy="51063"/>
            </a:xfrm>
          </p:grpSpPr>
          <p:sp>
            <p:nvSpPr>
              <p:cNvPr id="1018" name="Google Shape;210;p3"/>
              <p:cNvSpPr/>
              <p:nvPr/>
            </p:nvSpPr>
            <p:spPr>
              <a:xfrm>
                <a:off x="0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19" name="Google Shape;211;p3"/>
              <p:cNvSpPr/>
              <p:nvPr/>
            </p:nvSpPr>
            <p:spPr>
              <a:xfrm>
                <a:off x="92469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20" name="Google Shape;212;p3"/>
              <p:cNvSpPr/>
              <p:nvPr/>
            </p:nvSpPr>
            <p:spPr>
              <a:xfrm>
                <a:off x="184938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21" name="Google Shape;213;p3"/>
              <p:cNvSpPr/>
              <p:nvPr/>
            </p:nvSpPr>
            <p:spPr>
              <a:xfrm>
                <a:off x="277407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22" name="Google Shape;214;p3"/>
              <p:cNvSpPr/>
              <p:nvPr/>
            </p:nvSpPr>
            <p:spPr>
              <a:xfrm>
                <a:off x="369877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23" name="Google Shape;215;p3"/>
              <p:cNvSpPr/>
              <p:nvPr/>
            </p:nvSpPr>
            <p:spPr>
              <a:xfrm>
                <a:off x="462346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24" name="Google Shape;216;p3"/>
              <p:cNvSpPr/>
              <p:nvPr/>
            </p:nvSpPr>
            <p:spPr>
              <a:xfrm>
                <a:off x="554815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25" name="Google Shape;217;p3"/>
              <p:cNvSpPr/>
              <p:nvPr/>
            </p:nvSpPr>
            <p:spPr>
              <a:xfrm>
                <a:off x="647285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26" name="Google Shape;218;p3"/>
              <p:cNvSpPr/>
              <p:nvPr/>
            </p:nvSpPr>
            <p:spPr>
              <a:xfrm>
                <a:off x="739754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027" name="Google Shape;219;p3"/>
              <p:cNvSpPr/>
              <p:nvPr/>
            </p:nvSpPr>
            <p:spPr>
              <a:xfrm>
                <a:off x="832223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1030" name="Google Shape;220;p3"/>
          <p:cNvSpPr/>
          <p:nvPr/>
        </p:nvSpPr>
        <p:spPr>
          <a:xfrm>
            <a:off x="-1414557" y="4023828"/>
            <a:ext cx="1994702" cy="68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698631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31" name="Google Shape;221;p3"/>
          <p:cNvSpPr/>
          <p:nvPr/>
        </p:nvSpPr>
        <p:spPr>
          <a:xfrm>
            <a:off x="-1111456" y="3744529"/>
            <a:ext cx="1994701" cy="68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698631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038" name="Google Shape;222;p3"/>
          <p:cNvGrpSpPr/>
          <p:nvPr/>
        </p:nvGrpSpPr>
        <p:grpSpPr>
          <a:xfrm>
            <a:off x="-152865" y="2433403"/>
            <a:ext cx="878166" cy="239693"/>
            <a:chOff x="0" y="-3"/>
            <a:chExt cx="878164" cy="239691"/>
          </a:xfrm>
        </p:grpSpPr>
        <p:sp>
          <p:nvSpPr>
            <p:cNvPr id="1032" name="Google Shape;223;p3"/>
            <p:cNvSpPr/>
            <p:nvPr/>
          </p:nvSpPr>
          <p:spPr>
            <a:xfrm rot="10800000">
              <a:off x="731356" y="-4"/>
              <a:ext cx="146809" cy="239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fill="norm" stroke="1" extrusionOk="0">
                  <a:moveTo>
                    <a:pt x="17136" y="0"/>
                  </a:moveTo>
                  <a:cubicBezTo>
                    <a:pt x="17986" y="0"/>
                    <a:pt x="19006" y="214"/>
                    <a:pt x="19686" y="642"/>
                  </a:cubicBezTo>
                  <a:cubicBezTo>
                    <a:pt x="21218" y="1604"/>
                    <a:pt x="21218" y="3101"/>
                    <a:pt x="19686" y="3956"/>
                  </a:cubicBezTo>
                  <a:lnTo>
                    <a:pt x="8971" y="10693"/>
                  </a:lnTo>
                  <a:lnTo>
                    <a:pt x="19686" y="17430"/>
                  </a:lnTo>
                  <a:cubicBezTo>
                    <a:pt x="21218" y="18393"/>
                    <a:pt x="21218" y="19782"/>
                    <a:pt x="19686" y="20745"/>
                  </a:cubicBezTo>
                  <a:cubicBezTo>
                    <a:pt x="18326" y="21600"/>
                    <a:pt x="15944" y="21600"/>
                    <a:pt x="14414" y="20745"/>
                  </a:cubicBezTo>
                  <a:lnTo>
                    <a:pt x="1148" y="12405"/>
                  </a:lnTo>
                  <a:cubicBezTo>
                    <a:pt x="-382" y="11442"/>
                    <a:pt x="-382" y="9944"/>
                    <a:pt x="1148" y="9089"/>
                  </a:cubicBezTo>
                  <a:lnTo>
                    <a:pt x="14414" y="642"/>
                  </a:lnTo>
                  <a:cubicBezTo>
                    <a:pt x="15264" y="214"/>
                    <a:pt x="16115" y="0"/>
                    <a:pt x="17136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33" name="Google Shape;224;p3"/>
            <p:cNvSpPr/>
            <p:nvPr/>
          </p:nvSpPr>
          <p:spPr>
            <a:xfrm rot="10800000">
              <a:off x="585145" y="-4"/>
              <a:ext cx="145912" cy="239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3" y="0"/>
                  </a:moveTo>
                  <a:cubicBezTo>
                    <a:pt x="18172" y="0"/>
                    <a:pt x="19030" y="214"/>
                    <a:pt x="19716" y="642"/>
                  </a:cubicBezTo>
                  <a:cubicBezTo>
                    <a:pt x="21258" y="1604"/>
                    <a:pt x="21258" y="3101"/>
                    <a:pt x="19716" y="3956"/>
                  </a:cubicBezTo>
                  <a:lnTo>
                    <a:pt x="8915" y="10693"/>
                  </a:lnTo>
                  <a:lnTo>
                    <a:pt x="19716" y="17430"/>
                  </a:lnTo>
                  <a:cubicBezTo>
                    <a:pt x="21258" y="18393"/>
                    <a:pt x="21258" y="19782"/>
                    <a:pt x="19716" y="20745"/>
                  </a:cubicBezTo>
                  <a:cubicBezTo>
                    <a:pt x="18344" y="21600"/>
                    <a:pt x="15944" y="21600"/>
                    <a:pt x="14401" y="20745"/>
                  </a:cubicBezTo>
                  <a:lnTo>
                    <a:pt x="1028" y="12405"/>
                  </a:lnTo>
                  <a:cubicBezTo>
                    <a:pt x="-342" y="11442"/>
                    <a:pt x="-342" y="9944"/>
                    <a:pt x="1028" y="9089"/>
                  </a:cubicBezTo>
                  <a:lnTo>
                    <a:pt x="14401" y="642"/>
                  </a:lnTo>
                  <a:cubicBezTo>
                    <a:pt x="15258" y="214"/>
                    <a:pt x="16114" y="0"/>
                    <a:pt x="17143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34" name="Google Shape;225;p3"/>
            <p:cNvSpPr/>
            <p:nvPr/>
          </p:nvSpPr>
          <p:spPr>
            <a:xfrm rot="10800000">
              <a:off x="438938" y="-4"/>
              <a:ext cx="145906" cy="239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35" name="Google Shape;226;p3"/>
            <p:cNvSpPr/>
            <p:nvPr/>
          </p:nvSpPr>
          <p:spPr>
            <a:xfrm rot="10800000">
              <a:off x="292428" y="-4"/>
              <a:ext cx="146206" cy="239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36" name="Google Shape;227;p3"/>
            <p:cNvSpPr/>
            <p:nvPr/>
          </p:nvSpPr>
          <p:spPr>
            <a:xfrm rot="10800000">
              <a:off x="146216" y="-4"/>
              <a:ext cx="146207" cy="239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37" name="Google Shape;228;p3"/>
            <p:cNvSpPr/>
            <p:nvPr/>
          </p:nvSpPr>
          <p:spPr>
            <a:xfrm rot="10800000">
              <a:off x="-1" y="-4"/>
              <a:ext cx="146218" cy="239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039" name="Номер слайда"/>
          <p:cNvSpPr txBox="1"/>
          <p:nvPr>
            <p:ph type="sldNum" sz="quarter" idx="2"/>
          </p:nvPr>
        </p:nvSpPr>
        <p:spPr>
          <a:xfrm>
            <a:off x="0" y="0"/>
            <a:ext cx="301908" cy="288824"/>
          </a:xfrm>
          <a:prstGeom prst="rect">
            <a:avLst/>
          </a:prstGeom>
        </p:spPr>
        <p:txBody>
          <a:bodyPr anchor="t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Текст заголовка"/>
          <p:cNvSpPr txBox="1"/>
          <p:nvPr>
            <p:ph type="title"/>
          </p:nvPr>
        </p:nvSpPr>
        <p:spPr>
          <a:prstGeom prst="rect">
            <a:avLst/>
          </a:prstGeom>
          <a:effectLst/>
        </p:spPr>
        <p:txBody>
          <a:bodyPr/>
          <a:lstStyle>
            <a:lvl1pPr algn="l"/>
          </a:lstStyle>
          <a:p>
            <a:pPr/>
            <a:r>
              <a:t>Текст заголовка</a:t>
            </a:r>
          </a:p>
        </p:txBody>
      </p:sp>
      <p:sp>
        <p:nvSpPr>
          <p:cNvPr id="1047" name="Номер слайда"/>
          <p:cNvSpPr txBox="1"/>
          <p:nvPr>
            <p:ph type="sldNum" sz="quarter" idx="2"/>
          </p:nvPr>
        </p:nvSpPr>
        <p:spPr>
          <a:xfrm>
            <a:off x="0" y="0"/>
            <a:ext cx="301908" cy="288824"/>
          </a:xfrm>
          <a:prstGeom prst="rect">
            <a:avLst/>
          </a:prstGeom>
        </p:spPr>
        <p:txBody>
          <a:bodyPr anchor="t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oogle Shape;783;p11"/>
          <p:cNvGrpSpPr/>
          <p:nvPr/>
        </p:nvGrpSpPr>
        <p:grpSpPr>
          <a:xfrm>
            <a:off x="-24" y="-1227"/>
            <a:ext cx="9143711" cy="5145768"/>
            <a:chOff x="0" y="0"/>
            <a:chExt cx="9143710" cy="5145766"/>
          </a:xfrm>
        </p:grpSpPr>
        <p:sp>
          <p:nvSpPr>
            <p:cNvPr id="1054" name="Google Shape;784;p11"/>
            <p:cNvSpPr/>
            <p:nvPr/>
          </p:nvSpPr>
          <p:spPr>
            <a:xfrm>
              <a:off x="0" y="513306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55" name="Google Shape;785;p11"/>
            <p:cNvSpPr/>
            <p:nvPr/>
          </p:nvSpPr>
          <p:spPr>
            <a:xfrm>
              <a:off x="0" y="499420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56" name="Google Shape;786;p11"/>
            <p:cNvSpPr/>
            <p:nvPr/>
          </p:nvSpPr>
          <p:spPr>
            <a:xfrm>
              <a:off x="0" y="485534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57" name="Google Shape;787;p11"/>
            <p:cNvSpPr/>
            <p:nvPr/>
          </p:nvSpPr>
          <p:spPr>
            <a:xfrm>
              <a:off x="0" y="471648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58" name="Google Shape;788;p11"/>
            <p:cNvSpPr/>
            <p:nvPr/>
          </p:nvSpPr>
          <p:spPr>
            <a:xfrm>
              <a:off x="0" y="457809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59" name="Google Shape;789;p11"/>
            <p:cNvSpPr/>
            <p:nvPr/>
          </p:nvSpPr>
          <p:spPr>
            <a:xfrm>
              <a:off x="0" y="443923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60" name="Google Shape;790;p11"/>
            <p:cNvSpPr/>
            <p:nvPr/>
          </p:nvSpPr>
          <p:spPr>
            <a:xfrm>
              <a:off x="0" y="430037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61" name="Google Shape;791;p11"/>
            <p:cNvSpPr/>
            <p:nvPr/>
          </p:nvSpPr>
          <p:spPr>
            <a:xfrm>
              <a:off x="0" y="416198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62" name="Google Shape;792;p11"/>
            <p:cNvSpPr/>
            <p:nvPr/>
          </p:nvSpPr>
          <p:spPr>
            <a:xfrm>
              <a:off x="0" y="402312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63" name="Google Shape;793;p11"/>
            <p:cNvSpPr/>
            <p:nvPr/>
          </p:nvSpPr>
          <p:spPr>
            <a:xfrm>
              <a:off x="0" y="388426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64" name="Google Shape;794;p11"/>
            <p:cNvSpPr/>
            <p:nvPr/>
          </p:nvSpPr>
          <p:spPr>
            <a:xfrm>
              <a:off x="0" y="374541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65" name="Google Shape;795;p11"/>
            <p:cNvSpPr/>
            <p:nvPr/>
          </p:nvSpPr>
          <p:spPr>
            <a:xfrm>
              <a:off x="0" y="360702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66" name="Google Shape;796;p11"/>
            <p:cNvSpPr/>
            <p:nvPr/>
          </p:nvSpPr>
          <p:spPr>
            <a:xfrm>
              <a:off x="0" y="346816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67" name="Google Shape;797;p11"/>
            <p:cNvSpPr/>
            <p:nvPr/>
          </p:nvSpPr>
          <p:spPr>
            <a:xfrm>
              <a:off x="0" y="332976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68" name="Google Shape;798;p11"/>
            <p:cNvSpPr/>
            <p:nvPr/>
          </p:nvSpPr>
          <p:spPr>
            <a:xfrm>
              <a:off x="0" y="319090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69" name="Google Shape;799;p11"/>
            <p:cNvSpPr/>
            <p:nvPr/>
          </p:nvSpPr>
          <p:spPr>
            <a:xfrm>
              <a:off x="0" y="305204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70" name="Google Shape;800;p11"/>
            <p:cNvSpPr/>
            <p:nvPr/>
          </p:nvSpPr>
          <p:spPr>
            <a:xfrm>
              <a:off x="0" y="291320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71" name="Google Shape;801;p11"/>
            <p:cNvSpPr/>
            <p:nvPr/>
          </p:nvSpPr>
          <p:spPr>
            <a:xfrm>
              <a:off x="0" y="277434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72" name="Google Shape;802;p11"/>
            <p:cNvSpPr/>
            <p:nvPr/>
          </p:nvSpPr>
          <p:spPr>
            <a:xfrm>
              <a:off x="0" y="263596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73" name="Google Shape;803;p11"/>
            <p:cNvSpPr/>
            <p:nvPr/>
          </p:nvSpPr>
          <p:spPr>
            <a:xfrm>
              <a:off x="0" y="249710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74" name="Google Shape;804;p11"/>
            <p:cNvSpPr/>
            <p:nvPr/>
          </p:nvSpPr>
          <p:spPr>
            <a:xfrm>
              <a:off x="0" y="235870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75" name="Google Shape;805;p11"/>
            <p:cNvSpPr/>
            <p:nvPr/>
          </p:nvSpPr>
          <p:spPr>
            <a:xfrm>
              <a:off x="0" y="221984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76" name="Google Shape;806;p11"/>
            <p:cNvSpPr/>
            <p:nvPr/>
          </p:nvSpPr>
          <p:spPr>
            <a:xfrm>
              <a:off x="0" y="208098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77" name="Google Shape;807;p11"/>
            <p:cNvSpPr/>
            <p:nvPr/>
          </p:nvSpPr>
          <p:spPr>
            <a:xfrm>
              <a:off x="0" y="194212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78" name="Google Shape;808;p11"/>
            <p:cNvSpPr/>
            <p:nvPr/>
          </p:nvSpPr>
          <p:spPr>
            <a:xfrm>
              <a:off x="0" y="180372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79" name="Google Shape;809;p11"/>
            <p:cNvSpPr/>
            <p:nvPr/>
          </p:nvSpPr>
          <p:spPr>
            <a:xfrm>
              <a:off x="0" y="166486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0" name="Google Shape;810;p11"/>
            <p:cNvSpPr/>
            <p:nvPr/>
          </p:nvSpPr>
          <p:spPr>
            <a:xfrm>
              <a:off x="0" y="152602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1" name="Google Shape;811;p11"/>
            <p:cNvSpPr/>
            <p:nvPr/>
          </p:nvSpPr>
          <p:spPr>
            <a:xfrm>
              <a:off x="0" y="138764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2" name="Google Shape;812;p11"/>
            <p:cNvSpPr/>
            <p:nvPr/>
          </p:nvSpPr>
          <p:spPr>
            <a:xfrm>
              <a:off x="0" y="124878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3" name="Google Shape;813;p11"/>
            <p:cNvSpPr/>
            <p:nvPr/>
          </p:nvSpPr>
          <p:spPr>
            <a:xfrm>
              <a:off x="0" y="110992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4" name="Google Shape;814;p11"/>
            <p:cNvSpPr/>
            <p:nvPr/>
          </p:nvSpPr>
          <p:spPr>
            <a:xfrm>
              <a:off x="0" y="97106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5" name="Google Shape;815;p11"/>
            <p:cNvSpPr/>
            <p:nvPr/>
          </p:nvSpPr>
          <p:spPr>
            <a:xfrm>
              <a:off x="0" y="83266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6" name="Google Shape;816;p11"/>
            <p:cNvSpPr/>
            <p:nvPr/>
          </p:nvSpPr>
          <p:spPr>
            <a:xfrm>
              <a:off x="0" y="69380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7" name="Google Shape;817;p11"/>
            <p:cNvSpPr/>
            <p:nvPr/>
          </p:nvSpPr>
          <p:spPr>
            <a:xfrm>
              <a:off x="0" y="55542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8" name="Google Shape;818;p11"/>
            <p:cNvSpPr/>
            <p:nvPr/>
          </p:nvSpPr>
          <p:spPr>
            <a:xfrm>
              <a:off x="0" y="41656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9" name="Google Shape;819;p11"/>
            <p:cNvSpPr/>
            <p:nvPr/>
          </p:nvSpPr>
          <p:spPr>
            <a:xfrm>
              <a:off x="0" y="27770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90" name="Google Shape;820;p11"/>
            <p:cNvSpPr/>
            <p:nvPr/>
          </p:nvSpPr>
          <p:spPr>
            <a:xfrm>
              <a:off x="0" y="13884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91" name="Google Shape;821;p11"/>
            <p:cNvSpPr/>
            <p:nvPr/>
          </p:nvSpPr>
          <p:spPr>
            <a:xfrm>
              <a:off x="0" y="0"/>
              <a:ext cx="9143711" cy="12700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093" name="xx%"/>
          <p:cNvSpPr txBox="1"/>
          <p:nvPr>
            <p:ph type="title" hasCustomPrompt="1"/>
          </p:nvPr>
        </p:nvSpPr>
        <p:spPr>
          <a:xfrm>
            <a:off x="713099" y="1328587"/>
            <a:ext cx="7717802" cy="1671600"/>
          </a:xfrm>
          <a:prstGeom prst="rect">
            <a:avLst/>
          </a:prstGeom>
        </p:spPr>
        <p:txBody>
          <a:bodyPr/>
          <a:lstStyle>
            <a:lvl1pPr>
              <a:defRPr sz="12000">
                <a:solidFill>
                  <a:schemeClr val="accent2"/>
                </a:solidFill>
              </a:defRPr>
            </a:lvl1pPr>
          </a:lstStyle>
          <a:p>
            <a:pPr/>
            <a:r>
              <a:t>xx%</a:t>
            </a:r>
          </a:p>
        </p:txBody>
      </p:sp>
      <p:sp>
        <p:nvSpPr>
          <p:cNvPr id="1094" name="Уровень текста 1…"/>
          <p:cNvSpPr txBox="1"/>
          <p:nvPr>
            <p:ph type="body" sz="quarter" idx="1"/>
          </p:nvPr>
        </p:nvSpPr>
        <p:spPr>
          <a:xfrm>
            <a:off x="2037000" y="3075825"/>
            <a:ext cx="5070000" cy="3363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317500" indent="-177800" algn="ctr">
              <a:lnSpc>
                <a:spcPct val="100000"/>
              </a:lnSpc>
              <a:buClrTx/>
              <a:buSzTx/>
              <a:buFontTx/>
              <a:buNone/>
              <a:defRPr sz="1800"/>
            </a:lvl1pPr>
            <a:lvl2pPr marL="317500" indent="279400" algn="ctr">
              <a:lnSpc>
                <a:spcPct val="100000"/>
              </a:lnSpc>
              <a:buClrTx/>
              <a:buSzTx/>
              <a:buFontTx/>
              <a:buNone/>
              <a:defRPr sz="1800"/>
            </a:lvl2pPr>
            <a:lvl3pPr marL="317500" indent="736600" algn="ctr">
              <a:lnSpc>
                <a:spcPct val="100000"/>
              </a:lnSpc>
              <a:buClrTx/>
              <a:buSzTx/>
              <a:buFontTx/>
              <a:buNone/>
              <a:defRPr sz="1800"/>
            </a:lvl3pPr>
            <a:lvl4pPr marL="317500" indent="1193800" algn="ctr">
              <a:lnSpc>
                <a:spcPct val="100000"/>
              </a:lnSpc>
              <a:buClrTx/>
              <a:buSzTx/>
              <a:buFontTx/>
              <a:buNone/>
              <a:defRPr sz="1800"/>
            </a:lvl4pPr>
            <a:lvl5pPr marL="317500" indent="1651000" algn="ctr">
              <a:lnSpc>
                <a:spcPct val="100000"/>
              </a:lnSpc>
              <a:buClrTx/>
              <a:buSzTx/>
              <a:buFontTx/>
              <a:buNone/>
              <a:defRPr sz="1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95" name="Google Shape;824;p11"/>
          <p:cNvSpPr/>
          <p:nvPr/>
        </p:nvSpPr>
        <p:spPr>
          <a:xfrm rot="16200000">
            <a:off x="348811" y="258000"/>
            <a:ext cx="586801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01" name="Google Shape;825;p11"/>
          <p:cNvGrpSpPr/>
          <p:nvPr/>
        </p:nvGrpSpPr>
        <p:grpSpPr>
          <a:xfrm>
            <a:off x="1710356" y="-107927"/>
            <a:ext cx="1520952" cy="302034"/>
            <a:chOff x="0" y="31"/>
            <a:chExt cx="1520950" cy="302033"/>
          </a:xfrm>
        </p:grpSpPr>
        <p:sp>
          <p:nvSpPr>
            <p:cNvPr id="1096" name="Google Shape;826;p11"/>
            <p:cNvSpPr/>
            <p:nvPr/>
          </p:nvSpPr>
          <p:spPr>
            <a:xfrm>
              <a:off x="93480" y="46365"/>
              <a:ext cx="1335549" cy="209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9607" y="0"/>
                  </a:lnTo>
                  <a:lnTo>
                    <a:pt x="12992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97" name="Google Shape;827;p11"/>
            <p:cNvSpPr/>
            <p:nvPr/>
          </p:nvSpPr>
          <p:spPr>
            <a:xfrm>
              <a:off x="1429028" y="210143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05"/>
                  </a:moveTo>
                  <a:cubicBezTo>
                    <a:pt x="21600" y="16694"/>
                    <a:pt x="16702" y="21600"/>
                    <a:pt x="10712" y="21600"/>
                  </a:cubicBezTo>
                  <a:cubicBezTo>
                    <a:pt x="4723" y="21600"/>
                    <a:pt x="0" y="16694"/>
                    <a:pt x="0" y="10705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98" name="Google Shape;828;p11"/>
            <p:cNvSpPr/>
            <p:nvPr/>
          </p:nvSpPr>
          <p:spPr>
            <a:xfrm>
              <a:off x="1452991" y="234853"/>
              <a:ext cx="43250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707"/>
                    <a:pt x="0" y="10602"/>
                  </a:cubicBezTo>
                  <a:cubicBezTo>
                    <a:pt x="0" y="16893"/>
                    <a:pt x="5011" y="21600"/>
                    <a:pt x="10800" y="21600"/>
                  </a:cubicBezTo>
                  <a:cubicBezTo>
                    <a:pt x="16963" y="21600"/>
                    <a:pt x="21600" y="16893"/>
                    <a:pt x="21600" y="10602"/>
                  </a:cubicBezTo>
                  <a:cubicBezTo>
                    <a:pt x="21600" y="4707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99" name="Google Shape;829;p11"/>
            <p:cNvSpPr/>
            <p:nvPr/>
          </p:nvSpPr>
          <p:spPr>
            <a:xfrm>
              <a:off x="-1" y="31"/>
              <a:ext cx="91923" cy="9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96"/>
                  </a:moveTo>
                  <a:cubicBezTo>
                    <a:pt x="21600" y="16735"/>
                    <a:pt x="16702" y="21600"/>
                    <a:pt x="10712" y="21600"/>
                  </a:cubicBezTo>
                  <a:cubicBezTo>
                    <a:pt x="4723" y="21600"/>
                    <a:pt x="0" y="16735"/>
                    <a:pt x="0" y="10796"/>
                  </a:cubicBezTo>
                  <a:cubicBezTo>
                    <a:pt x="0" y="4857"/>
                    <a:pt x="4723" y="0"/>
                    <a:pt x="10712" y="0"/>
                  </a:cubicBezTo>
                  <a:cubicBezTo>
                    <a:pt x="16702" y="0"/>
                    <a:pt x="21600" y="4857"/>
                    <a:pt x="21600" y="10796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00" name="Google Shape;830;p11"/>
            <p:cNvSpPr/>
            <p:nvPr/>
          </p:nvSpPr>
          <p:spPr>
            <a:xfrm>
              <a:off x="23962" y="24740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78" y="21600"/>
                    <a:pt x="21600" y="16589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107" name="Google Shape;831;p11"/>
          <p:cNvGrpSpPr/>
          <p:nvPr/>
        </p:nvGrpSpPr>
        <p:grpSpPr>
          <a:xfrm>
            <a:off x="-141994" y="2079804"/>
            <a:ext cx="549774" cy="91922"/>
            <a:chOff x="0" y="0"/>
            <a:chExt cx="549773" cy="91921"/>
          </a:xfrm>
        </p:grpSpPr>
        <p:sp>
          <p:nvSpPr>
            <p:cNvPr id="1102" name="Google Shape;832;p11"/>
            <p:cNvSpPr/>
            <p:nvPr/>
          </p:nvSpPr>
          <p:spPr>
            <a:xfrm rot="5400000">
              <a:off x="458110" y="220"/>
              <a:ext cx="91653" cy="91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8" fill="norm" stroke="1" extrusionOk="0">
                  <a:moveTo>
                    <a:pt x="11597" y="119"/>
                  </a:moveTo>
                  <a:cubicBezTo>
                    <a:pt x="16996" y="963"/>
                    <a:pt x="20876" y="6198"/>
                    <a:pt x="19862" y="11596"/>
                  </a:cubicBezTo>
                  <a:cubicBezTo>
                    <a:pt x="19018" y="16995"/>
                    <a:pt x="13960" y="20875"/>
                    <a:pt x="8391" y="19867"/>
                  </a:cubicBezTo>
                  <a:cubicBezTo>
                    <a:pt x="2986" y="19023"/>
                    <a:pt x="-724" y="13959"/>
                    <a:pt x="120" y="8390"/>
                  </a:cubicBezTo>
                  <a:cubicBezTo>
                    <a:pt x="964" y="2992"/>
                    <a:pt x="6029" y="-725"/>
                    <a:pt x="11597" y="119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03" name="Google Shape;833;p11"/>
            <p:cNvSpPr/>
            <p:nvPr/>
          </p:nvSpPr>
          <p:spPr>
            <a:xfrm rot="5400000">
              <a:off x="482569" y="24336"/>
              <a:ext cx="43075" cy="4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fill="norm" stroke="1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04" name="Google Shape;834;p11"/>
            <p:cNvSpPr/>
            <p:nvPr/>
          </p:nvSpPr>
          <p:spPr>
            <a:xfrm rot="5400000">
              <a:off x="-1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05" name="Google Shape;835;p11"/>
            <p:cNvSpPr/>
            <p:nvPr/>
          </p:nvSpPr>
          <p:spPr>
            <a:xfrm rot="5400000">
              <a:off x="23962" y="23962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06" name="Google Shape;836;p11"/>
            <p:cNvSpPr/>
            <p:nvPr/>
          </p:nvSpPr>
          <p:spPr>
            <a:xfrm>
              <a:off x="97979" y="39530"/>
              <a:ext cx="358403" cy="1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108" name="Google Shape;837;p11"/>
          <p:cNvSpPr/>
          <p:nvPr/>
        </p:nvSpPr>
        <p:spPr>
          <a:xfrm>
            <a:off x="-1414556" y="3338028"/>
            <a:ext cx="1994701" cy="681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698631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09" name="Google Shape;838;p11"/>
          <p:cNvSpPr/>
          <p:nvPr/>
        </p:nvSpPr>
        <p:spPr>
          <a:xfrm>
            <a:off x="-1111456" y="3058728"/>
            <a:ext cx="1994701" cy="681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698631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13" name="Google Shape;839;p11"/>
          <p:cNvGrpSpPr/>
          <p:nvPr/>
        </p:nvGrpSpPr>
        <p:grpSpPr>
          <a:xfrm>
            <a:off x="-799222" y="4139036"/>
            <a:ext cx="1822953" cy="196962"/>
            <a:chOff x="0" y="0"/>
            <a:chExt cx="1822952" cy="196961"/>
          </a:xfrm>
        </p:grpSpPr>
        <p:sp>
          <p:nvSpPr>
            <p:cNvPr id="1110" name="Google Shape;840;p11"/>
            <p:cNvSpPr/>
            <p:nvPr/>
          </p:nvSpPr>
          <p:spPr>
            <a:xfrm flipH="1">
              <a:off x="-1" y="46334"/>
              <a:ext cx="1724084" cy="15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1293" y="21600"/>
                  </a:lnTo>
                  <a:lnTo>
                    <a:pt x="10655" y="14290"/>
                  </a:lnTo>
                  <a:lnTo>
                    <a:pt x="9397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11" name="Google Shape;841;p11"/>
            <p:cNvSpPr/>
            <p:nvPr/>
          </p:nvSpPr>
          <p:spPr>
            <a:xfrm flipH="1">
              <a:off x="1731030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705"/>
                  </a:moveTo>
                  <a:cubicBezTo>
                    <a:pt x="0" y="4898"/>
                    <a:pt x="4898" y="0"/>
                    <a:pt x="10888" y="0"/>
                  </a:cubicBezTo>
                  <a:cubicBezTo>
                    <a:pt x="16877" y="0"/>
                    <a:pt x="21600" y="4898"/>
                    <a:pt x="21600" y="10705"/>
                  </a:cubicBezTo>
                  <a:cubicBezTo>
                    <a:pt x="21600" y="16694"/>
                    <a:pt x="16877" y="21600"/>
                    <a:pt x="10888" y="21600"/>
                  </a:cubicBezTo>
                  <a:cubicBezTo>
                    <a:pt x="4898" y="21600"/>
                    <a:pt x="0" y="16694"/>
                    <a:pt x="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12" name="Google Shape;842;p11"/>
            <p:cNvSpPr/>
            <p:nvPr/>
          </p:nvSpPr>
          <p:spPr>
            <a:xfrm flipH="1">
              <a:off x="1754992" y="24710"/>
              <a:ext cx="43251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37" y="0"/>
                    <a:pt x="0" y="4707"/>
                    <a:pt x="0" y="10602"/>
                  </a:cubicBezTo>
                  <a:cubicBezTo>
                    <a:pt x="0" y="16893"/>
                    <a:pt x="4637" y="21600"/>
                    <a:pt x="10800" y="21600"/>
                  </a:cubicBezTo>
                  <a:cubicBezTo>
                    <a:pt x="16589" y="21600"/>
                    <a:pt x="21600" y="16893"/>
                    <a:pt x="21600" y="10602"/>
                  </a:cubicBezTo>
                  <a:cubicBezTo>
                    <a:pt x="21600" y="4707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120" name="Google Shape;843;p11"/>
          <p:cNvGrpSpPr/>
          <p:nvPr/>
        </p:nvGrpSpPr>
        <p:grpSpPr>
          <a:xfrm>
            <a:off x="4423713" y="4118824"/>
            <a:ext cx="296613" cy="1822955"/>
            <a:chOff x="0" y="0"/>
            <a:chExt cx="296611" cy="1822953"/>
          </a:xfrm>
        </p:grpSpPr>
        <p:sp>
          <p:nvSpPr>
            <p:cNvPr id="1114" name="Google Shape;844;p11"/>
            <p:cNvSpPr/>
            <p:nvPr/>
          </p:nvSpPr>
          <p:spPr>
            <a:xfrm flipH="1" rot="16200000">
              <a:off x="-640743" y="885597"/>
              <a:ext cx="1724083" cy="15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1293" y="21600"/>
                  </a:lnTo>
                  <a:lnTo>
                    <a:pt x="10655" y="14290"/>
                  </a:lnTo>
                  <a:lnTo>
                    <a:pt x="9397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15" name="Google Shape;845;p11"/>
            <p:cNvSpPr/>
            <p:nvPr/>
          </p:nvSpPr>
          <p:spPr>
            <a:xfrm flipH="1" rot="16200000">
              <a:off x="-1" y="596308"/>
              <a:ext cx="91923" cy="91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88"/>
                  </a:moveTo>
                  <a:cubicBezTo>
                    <a:pt x="0" y="4898"/>
                    <a:pt x="4906" y="0"/>
                    <a:pt x="10895" y="0"/>
                  </a:cubicBezTo>
                  <a:cubicBezTo>
                    <a:pt x="16885" y="0"/>
                    <a:pt x="21600" y="4898"/>
                    <a:pt x="21600" y="10888"/>
                  </a:cubicBezTo>
                  <a:cubicBezTo>
                    <a:pt x="21600" y="16694"/>
                    <a:pt x="16885" y="21600"/>
                    <a:pt x="10895" y="21600"/>
                  </a:cubicBezTo>
                  <a:cubicBezTo>
                    <a:pt x="4906" y="21600"/>
                    <a:pt x="0" y="16694"/>
                    <a:pt x="0" y="10888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16" name="Google Shape;846;p11"/>
            <p:cNvSpPr/>
            <p:nvPr/>
          </p:nvSpPr>
          <p:spPr>
            <a:xfrm flipH="1" rot="16200000">
              <a:off x="24320" y="621439"/>
              <a:ext cx="43251" cy="42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22" y="0"/>
                    <a:pt x="0" y="4723"/>
                    <a:pt x="0" y="10998"/>
                  </a:cubicBezTo>
                  <a:cubicBezTo>
                    <a:pt x="0" y="16893"/>
                    <a:pt x="4622" y="21600"/>
                    <a:pt x="10800" y="21600"/>
                  </a:cubicBezTo>
                  <a:cubicBezTo>
                    <a:pt x="16589" y="21600"/>
                    <a:pt x="21600" y="16893"/>
                    <a:pt x="21600" y="10998"/>
                  </a:cubicBezTo>
                  <a:cubicBezTo>
                    <a:pt x="21600" y="4723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17" name="Google Shape;847;p11"/>
            <p:cNvSpPr/>
            <p:nvPr/>
          </p:nvSpPr>
          <p:spPr>
            <a:xfrm flipH="1" rot="16200000">
              <a:off x="99649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705"/>
                  </a:moveTo>
                  <a:cubicBezTo>
                    <a:pt x="0" y="4898"/>
                    <a:pt x="4898" y="0"/>
                    <a:pt x="10888" y="0"/>
                  </a:cubicBezTo>
                  <a:cubicBezTo>
                    <a:pt x="16877" y="0"/>
                    <a:pt x="21600" y="4898"/>
                    <a:pt x="21600" y="10705"/>
                  </a:cubicBezTo>
                  <a:cubicBezTo>
                    <a:pt x="21600" y="16694"/>
                    <a:pt x="16877" y="21600"/>
                    <a:pt x="10888" y="21600"/>
                  </a:cubicBezTo>
                  <a:cubicBezTo>
                    <a:pt x="4898" y="21600"/>
                    <a:pt x="0" y="16694"/>
                    <a:pt x="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18" name="Google Shape;848;p11"/>
            <p:cNvSpPr/>
            <p:nvPr/>
          </p:nvSpPr>
          <p:spPr>
            <a:xfrm flipH="1" rot="16200000">
              <a:off x="123970" y="25099"/>
              <a:ext cx="43251" cy="42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37" y="0"/>
                    <a:pt x="0" y="4707"/>
                    <a:pt x="0" y="10602"/>
                  </a:cubicBezTo>
                  <a:cubicBezTo>
                    <a:pt x="0" y="16893"/>
                    <a:pt x="4637" y="21600"/>
                    <a:pt x="10800" y="21600"/>
                  </a:cubicBezTo>
                  <a:cubicBezTo>
                    <a:pt x="16589" y="21600"/>
                    <a:pt x="21600" y="16893"/>
                    <a:pt x="21600" y="10602"/>
                  </a:cubicBezTo>
                  <a:cubicBezTo>
                    <a:pt x="21600" y="4707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19" name="Google Shape;849;p11"/>
            <p:cNvSpPr/>
            <p:nvPr/>
          </p:nvSpPr>
          <p:spPr>
            <a:xfrm flipH="1" rot="16200000">
              <a:off x="-433359" y="1167923"/>
              <a:ext cx="1134724" cy="175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3588" y="0"/>
                  </a:lnTo>
                  <a:lnTo>
                    <a:pt x="6926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121" name="Google Shape;850;p11"/>
          <p:cNvSpPr/>
          <p:nvPr/>
        </p:nvSpPr>
        <p:spPr>
          <a:xfrm rot="5400000">
            <a:off x="5457595" y="-491996"/>
            <a:ext cx="1994701" cy="681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698631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22" name="Google Shape;851;p11"/>
          <p:cNvSpPr/>
          <p:nvPr/>
        </p:nvSpPr>
        <p:spPr>
          <a:xfrm rot="5400000">
            <a:off x="5736895" y="-188897"/>
            <a:ext cx="1994701" cy="681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698631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23" name="Google Shape;852;p11"/>
          <p:cNvSpPr/>
          <p:nvPr/>
        </p:nvSpPr>
        <p:spPr>
          <a:xfrm rot="10800000">
            <a:off x="8027644" y="2478978"/>
            <a:ext cx="1994701" cy="681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698631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24" name="Google Shape;853;p11"/>
          <p:cNvSpPr/>
          <p:nvPr/>
        </p:nvSpPr>
        <p:spPr>
          <a:xfrm rot="5400000">
            <a:off x="8208385" y="4203781"/>
            <a:ext cx="586801" cy="128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25" name="Google Shape;854;p11"/>
          <p:cNvSpPr/>
          <p:nvPr/>
        </p:nvSpPr>
        <p:spPr>
          <a:xfrm>
            <a:off x="8557211" y="-11"/>
            <a:ext cx="586801" cy="128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31" name="Google Shape;855;p11"/>
          <p:cNvGrpSpPr/>
          <p:nvPr/>
        </p:nvGrpSpPr>
        <p:grpSpPr>
          <a:xfrm>
            <a:off x="7965206" y="312193"/>
            <a:ext cx="1520952" cy="302034"/>
            <a:chOff x="0" y="31"/>
            <a:chExt cx="1520950" cy="302033"/>
          </a:xfrm>
        </p:grpSpPr>
        <p:sp>
          <p:nvSpPr>
            <p:cNvPr id="1126" name="Google Shape;856;p11"/>
            <p:cNvSpPr/>
            <p:nvPr/>
          </p:nvSpPr>
          <p:spPr>
            <a:xfrm>
              <a:off x="93480" y="46365"/>
              <a:ext cx="1335549" cy="209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9607" y="0"/>
                  </a:lnTo>
                  <a:lnTo>
                    <a:pt x="12992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27" name="Google Shape;857;p11"/>
            <p:cNvSpPr/>
            <p:nvPr/>
          </p:nvSpPr>
          <p:spPr>
            <a:xfrm>
              <a:off x="1429028" y="210143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05"/>
                  </a:moveTo>
                  <a:cubicBezTo>
                    <a:pt x="21600" y="16694"/>
                    <a:pt x="16702" y="21600"/>
                    <a:pt x="10712" y="21600"/>
                  </a:cubicBezTo>
                  <a:cubicBezTo>
                    <a:pt x="4723" y="21600"/>
                    <a:pt x="0" y="16694"/>
                    <a:pt x="0" y="10705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28" name="Google Shape;858;p11"/>
            <p:cNvSpPr/>
            <p:nvPr/>
          </p:nvSpPr>
          <p:spPr>
            <a:xfrm>
              <a:off x="1452991" y="234853"/>
              <a:ext cx="43250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707"/>
                    <a:pt x="0" y="10602"/>
                  </a:cubicBezTo>
                  <a:cubicBezTo>
                    <a:pt x="0" y="16893"/>
                    <a:pt x="5011" y="21600"/>
                    <a:pt x="10800" y="21600"/>
                  </a:cubicBezTo>
                  <a:cubicBezTo>
                    <a:pt x="16963" y="21600"/>
                    <a:pt x="21600" y="16893"/>
                    <a:pt x="21600" y="10602"/>
                  </a:cubicBezTo>
                  <a:cubicBezTo>
                    <a:pt x="21600" y="4707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29" name="Google Shape;859;p11"/>
            <p:cNvSpPr/>
            <p:nvPr/>
          </p:nvSpPr>
          <p:spPr>
            <a:xfrm>
              <a:off x="-1" y="31"/>
              <a:ext cx="91923" cy="9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96"/>
                  </a:moveTo>
                  <a:cubicBezTo>
                    <a:pt x="21600" y="16735"/>
                    <a:pt x="16702" y="21600"/>
                    <a:pt x="10712" y="21600"/>
                  </a:cubicBezTo>
                  <a:cubicBezTo>
                    <a:pt x="4723" y="21600"/>
                    <a:pt x="0" y="16735"/>
                    <a:pt x="0" y="10796"/>
                  </a:cubicBezTo>
                  <a:cubicBezTo>
                    <a:pt x="0" y="4857"/>
                    <a:pt x="4723" y="0"/>
                    <a:pt x="10712" y="0"/>
                  </a:cubicBezTo>
                  <a:cubicBezTo>
                    <a:pt x="16702" y="0"/>
                    <a:pt x="21600" y="4857"/>
                    <a:pt x="21600" y="10796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30" name="Google Shape;860;p11"/>
            <p:cNvSpPr/>
            <p:nvPr/>
          </p:nvSpPr>
          <p:spPr>
            <a:xfrm>
              <a:off x="23962" y="24740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78" y="21600"/>
                    <a:pt x="21600" y="16589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138" name="Google Shape;861;p11"/>
          <p:cNvGrpSpPr/>
          <p:nvPr/>
        </p:nvGrpSpPr>
        <p:grpSpPr>
          <a:xfrm>
            <a:off x="8498694" y="3241227"/>
            <a:ext cx="878161" cy="239688"/>
            <a:chOff x="0" y="0"/>
            <a:chExt cx="878159" cy="239686"/>
          </a:xfrm>
        </p:grpSpPr>
        <p:sp>
          <p:nvSpPr>
            <p:cNvPr id="1132" name="Google Shape;862;p11"/>
            <p:cNvSpPr/>
            <p:nvPr/>
          </p:nvSpPr>
          <p:spPr>
            <a:xfrm>
              <a:off x="0" y="0"/>
              <a:ext cx="1468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fill="norm" stroke="1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33" name="Google Shape;863;p11"/>
            <p:cNvSpPr/>
            <p:nvPr/>
          </p:nvSpPr>
          <p:spPr>
            <a:xfrm>
              <a:off x="147108" y="0"/>
              <a:ext cx="1459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34" name="Google Shape;864;p11"/>
            <p:cNvSpPr/>
            <p:nvPr/>
          </p:nvSpPr>
          <p:spPr>
            <a:xfrm>
              <a:off x="293316" y="0"/>
              <a:ext cx="1459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35" name="Google Shape;865;p11"/>
            <p:cNvSpPr/>
            <p:nvPr/>
          </p:nvSpPr>
          <p:spPr>
            <a:xfrm>
              <a:off x="439529" y="0"/>
              <a:ext cx="146210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36" name="Google Shape;866;p11"/>
            <p:cNvSpPr/>
            <p:nvPr/>
          </p:nvSpPr>
          <p:spPr>
            <a:xfrm>
              <a:off x="585738" y="0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37" name="Google Shape;867;p11"/>
            <p:cNvSpPr/>
            <p:nvPr/>
          </p:nvSpPr>
          <p:spPr>
            <a:xfrm>
              <a:off x="731944" y="0"/>
              <a:ext cx="146216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161" name="Google Shape;868;p11"/>
          <p:cNvGrpSpPr/>
          <p:nvPr/>
        </p:nvGrpSpPr>
        <p:grpSpPr>
          <a:xfrm>
            <a:off x="8267392" y="1860741"/>
            <a:ext cx="1105977" cy="133970"/>
            <a:chOff x="0" y="0"/>
            <a:chExt cx="1105976" cy="133969"/>
          </a:xfrm>
        </p:grpSpPr>
        <p:grpSp>
          <p:nvGrpSpPr>
            <p:cNvPr id="1149" name="Google Shape;869;p11"/>
            <p:cNvGrpSpPr/>
            <p:nvPr/>
          </p:nvGrpSpPr>
          <p:grpSpPr>
            <a:xfrm>
              <a:off x="-1" y="82907"/>
              <a:ext cx="883285" cy="51063"/>
              <a:chOff x="0" y="0"/>
              <a:chExt cx="883283" cy="51061"/>
            </a:xfrm>
          </p:grpSpPr>
          <p:sp>
            <p:nvSpPr>
              <p:cNvPr id="1139" name="Google Shape;870;p11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40" name="Google Shape;871;p11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41" name="Google Shape;872;p11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42" name="Google Shape;873;p11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43" name="Google Shape;874;p11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44" name="Google Shape;875;p11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45" name="Google Shape;876;p11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46" name="Google Shape;877;p11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47" name="Google Shape;878;p11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48" name="Google Shape;879;p11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160" name="Google Shape;880;p11"/>
            <p:cNvGrpSpPr/>
            <p:nvPr/>
          </p:nvGrpSpPr>
          <p:grpSpPr>
            <a:xfrm>
              <a:off x="222692" y="-1"/>
              <a:ext cx="883285" cy="51063"/>
              <a:chOff x="0" y="0"/>
              <a:chExt cx="883283" cy="51061"/>
            </a:xfrm>
          </p:grpSpPr>
          <p:sp>
            <p:nvSpPr>
              <p:cNvPr id="1150" name="Google Shape;881;p11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51" name="Google Shape;882;p11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52" name="Google Shape;883;p11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53" name="Google Shape;884;p11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54" name="Google Shape;885;p11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55" name="Google Shape;886;p11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56" name="Google Shape;887;p11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57" name="Google Shape;888;p11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58" name="Google Shape;889;p11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59" name="Google Shape;890;p11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176" name="Google Shape;891;p11"/>
          <p:cNvGrpSpPr/>
          <p:nvPr/>
        </p:nvGrpSpPr>
        <p:grpSpPr>
          <a:xfrm>
            <a:off x="5447300" y="4536118"/>
            <a:ext cx="1252897" cy="51001"/>
            <a:chOff x="0" y="0"/>
            <a:chExt cx="1252896" cy="50999"/>
          </a:xfrm>
        </p:grpSpPr>
        <p:sp>
          <p:nvSpPr>
            <p:cNvPr id="1162" name="Google Shape;892;p11"/>
            <p:cNvSpPr/>
            <p:nvPr/>
          </p:nvSpPr>
          <p:spPr>
            <a:xfrm>
              <a:off x="-1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63" name="Google Shape;893;p11"/>
            <p:cNvSpPr/>
            <p:nvPr/>
          </p:nvSpPr>
          <p:spPr>
            <a:xfrm>
              <a:off x="92468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64" name="Google Shape;894;p11"/>
            <p:cNvSpPr/>
            <p:nvPr/>
          </p:nvSpPr>
          <p:spPr>
            <a:xfrm>
              <a:off x="184937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65" name="Google Shape;895;p11"/>
            <p:cNvSpPr/>
            <p:nvPr/>
          </p:nvSpPr>
          <p:spPr>
            <a:xfrm>
              <a:off x="277406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66" name="Google Shape;896;p11"/>
            <p:cNvSpPr/>
            <p:nvPr/>
          </p:nvSpPr>
          <p:spPr>
            <a:xfrm>
              <a:off x="36987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67" name="Google Shape;897;p11"/>
            <p:cNvSpPr/>
            <p:nvPr/>
          </p:nvSpPr>
          <p:spPr>
            <a:xfrm>
              <a:off x="462344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68" name="Google Shape;898;p11"/>
            <p:cNvSpPr/>
            <p:nvPr/>
          </p:nvSpPr>
          <p:spPr>
            <a:xfrm>
              <a:off x="554814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69" name="Google Shape;899;p11"/>
            <p:cNvSpPr/>
            <p:nvPr/>
          </p:nvSpPr>
          <p:spPr>
            <a:xfrm>
              <a:off x="647282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70" name="Google Shape;900;p11"/>
            <p:cNvSpPr/>
            <p:nvPr/>
          </p:nvSpPr>
          <p:spPr>
            <a:xfrm>
              <a:off x="739751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71" name="Google Shape;901;p11"/>
            <p:cNvSpPr/>
            <p:nvPr/>
          </p:nvSpPr>
          <p:spPr>
            <a:xfrm>
              <a:off x="832221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72" name="Google Shape;902;p11"/>
            <p:cNvSpPr/>
            <p:nvPr/>
          </p:nvSpPr>
          <p:spPr>
            <a:xfrm>
              <a:off x="92469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73" name="Google Shape;903;p11"/>
            <p:cNvSpPr/>
            <p:nvPr/>
          </p:nvSpPr>
          <p:spPr>
            <a:xfrm>
              <a:off x="101709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74" name="Google Shape;904;p11"/>
            <p:cNvSpPr/>
            <p:nvPr/>
          </p:nvSpPr>
          <p:spPr>
            <a:xfrm>
              <a:off x="1109496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75" name="Google Shape;905;p11"/>
            <p:cNvSpPr/>
            <p:nvPr/>
          </p:nvSpPr>
          <p:spPr>
            <a:xfrm>
              <a:off x="1201896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199" name="Google Shape;906;p11"/>
          <p:cNvGrpSpPr/>
          <p:nvPr/>
        </p:nvGrpSpPr>
        <p:grpSpPr>
          <a:xfrm>
            <a:off x="-235014" y="829744"/>
            <a:ext cx="1105978" cy="133970"/>
            <a:chOff x="0" y="0"/>
            <a:chExt cx="1105976" cy="133969"/>
          </a:xfrm>
        </p:grpSpPr>
        <p:grpSp>
          <p:nvGrpSpPr>
            <p:cNvPr id="1187" name="Google Shape;907;p11"/>
            <p:cNvGrpSpPr/>
            <p:nvPr/>
          </p:nvGrpSpPr>
          <p:grpSpPr>
            <a:xfrm>
              <a:off x="-1" y="82907"/>
              <a:ext cx="883285" cy="51063"/>
              <a:chOff x="0" y="0"/>
              <a:chExt cx="883283" cy="51061"/>
            </a:xfrm>
          </p:grpSpPr>
          <p:sp>
            <p:nvSpPr>
              <p:cNvPr id="1177" name="Google Shape;908;p11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78" name="Google Shape;909;p11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79" name="Google Shape;910;p11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80" name="Google Shape;911;p11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81" name="Google Shape;912;p11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82" name="Google Shape;913;p11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83" name="Google Shape;914;p11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84" name="Google Shape;915;p11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85" name="Google Shape;916;p11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86" name="Google Shape;917;p11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198" name="Google Shape;918;p11"/>
            <p:cNvGrpSpPr/>
            <p:nvPr/>
          </p:nvGrpSpPr>
          <p:grpSpPr>
            <a:xfrm>
              <a:off x="222692" y="-1"/>
              <a:ext cx="883285" cy="51063"/>
              <a:chOff x="0" y="0"/>
              <a:chExt cx="883283" cy="51061"/>
            </a:xfrm>
          </p:grpSpPr>
          <p:sp>
            <p:nvSpPr>
              <p:cNvPr id="1188" name="Google Shape;919;p11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89" name="Google Shape;920;p11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90" name="Google Shape;921;p11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91" name="Google Shape;922;p11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92" name="Google Shape;923;p11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93" name="Google Shape;924;p11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94" name="Google Shape;925;p11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95" name="Google Shape;926;p11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96" name="Google Shape;927;p11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197" name="Google Shape;928;p11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120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128;p3"/>
          <p:cNvGrpSpPr/>
          <p:nvPr/>
        </p:nvGrpSpPr>
        <p:grpSpPr>
          <a:xfrm>
            <a:off x="-24" y="-1227"/>
            <a:ext cx="9143711" cy="5145768"/>
            <a:chOff x="0" y="0"/>
            <a:chExt cx="9143710" cy="5145766"/>
          </a:xfrm>
        </p:grpSpPr>
        <p:sp>
          <p:nvSpPr>
            <p:cNvPr id="218" name="Google Shape;129;p3"/>
            <p:cNvSpPr/>
            <p:nvPr/>
          </p:nvSpPr>
          <p:spPr>
            <a:xfrm>
              <a:off x="0" y="513306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9" name="Google Shape;130;p3"/>
            <p:cNvSpPr/>
            <p:nvPr/>
          </p:nvSpPr>
          <p:spPr>
            <a:xfrm>
              <a:off x="0" y="499420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0" name="Google Shape;131;p3"/>
            <p:cNvSpPr/>
            <p:nvPr/>
          </p:nvSpPr>
          <p:spPr>
            <a:xfrm>
              <a:off x="0" y="485534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1" name="Google Shape;132;p3"/>
            <p:cNvSpPr/>
            <p:nvPr/>
          </p:nvSpPr>
          <p:spPr>
            <a:xfrm>
              <a:off x="0" y="471648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2" name="Google Shape;133;p3"/>
            <p:cNvSpPr/>
            <p:nvPr/>
          </p:nvSpPr>
          <p:spPr>
            <a:xfrm>
              <a:off x="0" y="457809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3" name="Google Shape;134;p3"/>
            <p:cNvSpPr/>
            <p:nvPr/>
          </p:nvSpPr>
          <p:spPr>
            <a:xfrm>
              <a:off x="0" y="443923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4" name="Google Shape;135;p3"/>
            <p:cNvSpPr/>
            <p:nvPr/>
          </p:nvSpPr>
          <p:spPr>
            <a:xfrm>
              <a:off x="0" y="430037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5" name="Google Shape;136;p3"/>
            <p:cNvSpPr/>
            <p:nvPr/>
          </p:nvSpPr>
          <p:spPr>
            <a:xfrm>
              <a:off x="0" y="416198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6" name="Google Shape;137;p3"/>
            <p:cNvSpPr/>
            <p:nvPr/>
          </p:nvSpPr>
          <p:spPr>
            <a:xfrm>
              <a:off x="0" y="402312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7" name="Google Shape;138;p3"/>
            <p:cNvSpPr/>
            <p:nvPr/>
          </p:nvSpPr>
          <p:spPr>
            <a:xfrm>
              <a:off x="0" y="388426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8" name="Google Shape;139;p3"/>
            <p:cNvSpPr/>
            <p:nvPr/>
          </p:nvSpPr>
          <p:spPr>
            <a:xfrm>
              <a:off x="0" y="374541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9" name="Google Shape;140;p3"/>
            <p:cNvSpPr/>
            <p:nvPr/>
          </p:nvSpPr>
          <p:spPr>
            <a:xfrm>
              <a:off x="0" y="360702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0" name="Google Shape;141;p3"/>
            <p:cNvSpPr/>
            <p:nvPr/>
          </p:nvSpPr>
          <p:spPr>
            <a:xfrm>
              <a:off x="0" y="346816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1" name="Google Shape;142;p3"/>
            <p:cNvSpPr/>
            <p:nvPr/>
          </p:nvSpPr>
          <p:spPr>
            <a:xfrm>
              <a:off x="0" y="332976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2" name="Google Shape;143;p3"/>
            <p:cNvSpPr/>
            <p:nvPr/>
          </p:nvSpPr>
          <p:spPr>
            <a:xfrm>
              <a:off x="0" y="319090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3" name="Google Shape;144;p3"/>
            <p:cNvSpPr/>
            <p:nvPr/>
          </p:nvSpPr>
          <p:spPr>
            <a:xfrm>
              <a:off x="0" y="305204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4" name="Google Shape;145;p3"/>
            <p:cNvSpPr/>
            <p:nvPr/>
          </p:nvSpPr>
          <p:spPr>
            <a:xfrm>
              <a:off x="0" y="291320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5" name="Google Shape;146;p3"/>
            <p:cNvSpPr/>
            <p:nvPr/>
          </p:nvSpPr>
          <p:spPr>
            <a:xfrm>
              <a:off x="0" y="277434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6" name="Google Shape;147;p3"/>
            <p:cNvSpPr/>
            <p:nvPr/>
          </p:nvSpPr>
          <p:spPr>
            <a:xfrm>
              <a:off x="0" y="263596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7" name="Google Shape;148;p3"/>
            <p:cNvSpPr/>
            <p:nvPr/>
          </p:nvSpPr>
          <p:spPr>
            <a:xfrm>
              <a:off x="0" y="249710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8" name="Google Shape;149;p3"/>
            <p:cNvSpPr/>
            <p:nvPr/>
          </p:nvSpPr>
          <p:spPr>
            <a:xfrm>
              <a:off x="0" y="235870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9" name="Google Shape;150;p3"/>
            <p:cNvSpPr/>
            <p:nvPr/>
          </p:nvSpPr>
          <p:spPr>
            <a:xfrm>
              <a:off x="0" y="221984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0" name="Google Shape;151;p3"/>
            <p:cNvSpPr/>
            <p:nvPr/>
          </p:nvSpPr>
          <p:spPr>
            <a:xfrm>
              <a:off x="0" y="208098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1" name="Google Shape;152;p3"/>
            <p:cNvSpPr/>
            <p:nvPr/>
          </p:nvSpPr>
          <p:spPr>
            <a:xfrm>
              <a:off x="0" y="194212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2" name="Google Shape;153;p3"/>
            <p:cNvSpPr/>
            <p:nvPr/>
          </p:nvSpPr>
          <p:spPr>
            <a:xfrm>
              <a:off x="0" y="180372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3" name="Google Shape;154;p3"/>
            <p:cNvSpPr/>
            <p:nvPr/>
          </p:nvSpPr>
          <p:spPr>
            <a:xfrm>
              <a:off x="0" y="166486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4" name="Google Shape;155;p3"/>
            <p:cNvSpPr/>
            <p:nvPr/>
          </p:nvSpPr>
          <p:spPr>
            <a:xfrm>
              <a:off x="0" y="152602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5" name="Google Shape;156;p3"/>
            <p:cNvSpPr/>
            <p:nvPr/>
          </p:nvSpPr>
          <p:spPr>
            <a:xfrm>
              <a:off x="0" y="138764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6" name="Google Shape;157;p3"/>
            <p:cNvSpPr/>
            <p:nvPr/>
          </p:nvSpPr>
          <p:spPr>
            <a:xfrm>
              <a:off x="0" y="124878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7" name="Google Shape;158;p3"/>
            <p:cNvSpPr/>
            <p:nvPr/>
          </p:nvSpPr>
          <p:spPr>
            <a:xfrm>
              <a:off x="0" y="110992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8" name="Google Shape;159;p3"/>
            <p:cNvSpPr/>
            <p:nvPr/>
          </p:nvSpPr>
          <p:spPr>
            <a:xfrm>
              <a:off x="0" y="97106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9" name="Google Shape;160;p3"/>
            <p:cNvSpPr/>
            <p:nvPr/>
          </p:nvSpPr>
          <p:spPr>
            <a:xfrm>
              <a:off x="0" y="83266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0" name="Google Shape;161;p3"/>
            <p:cNvSpPr/>
            <p:nvPr/>
          </p:nvSpPr>
          <p:spPr>
            <a:xfrm>
              <a:off x="0" y="69380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1" name="Google Shape;162;p3"/>
            <p:cNvSpPr/>
            <p:nvPr/>
          </p:nvSpPr>
          <p:spPr>
            <a:xfrm>
              <a:off x="0" y="55542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2" name="Google Shape;163;p3"/>
            <p:cNvSpPr/>
            <p:nvPr/>
          </p:nvSpPr>
          <p:spPr>
            <a:xfrm>
              <a:off x="0" y="41656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3" name="Google Shape;164;p3"/>
            <p:cNvSpPr/>
            <p:nvPr/>
          </p:nvSpPr>
          <p:spPr>
            <a:xfrm>
              <a:off x="0" y="27770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4" name="Google Shape;165;p3"/>
            <p:cNvSpPr/>
            <p:nvPr/>
          </p:nvSpPr>
          <p:spPr>
            <a:xfrm>
              <a:off x="0" y="13884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5" name="Google Shape;166;p3"/>
            <p:cNvSpPr/>
            <p:nvPr/>
          </p:nvSpPr>
          <p:spPr>
            <a:xfrm>
              <a:off x="0" y="0"/>
              <a:ext cx="9143711" cy="12700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57" name="Текст заголовка"/>
          <p:cNvSpPr txBox="1"/>
          <p:nvPr>
            <p:ph type="title"/>
          </p:nvPr>
        </p:nvSpPr>
        <p:spPr>
          <a:xfrm>
            <a:off x="713099" y="2405676"/>
            <a:ext cx="7717802" cy="841801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58" name="Уровень текста 1…"/>
          <p:cNvSpPr txBox="1"/>
          <p:nvPr>
            <p:ph type="body" sz="quarter" idx="1"/>
          </p:nvPr>
        </p:nvSpPr>
        <p:spPr>
          <a:xfrm>
            <a:off x="1858649" y="3415877"/>
            <a:ext cx="5426702" cy="3936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317500" indent="-177800" algn="ctr">
              <a:lnSpc>
                <a:spcPct val="100000"/>
              </a:lnSpc>
              <a:buClrTx/>
              <a:buSzTx/>
              <a:buFontTx/>
              <a:buNone/>
              <a:defRPr sz="1800"/>
            </a:lvl1pPr>
            <a:lvl2pPr marL="317500" indent="279400" algn="ctr">
              <a:lnSpc>
                <a:spcPct val="100000"/>
              </a:lnSpc>
              <a:buClrTx/>
              <a:buSzTx/>
              <a:buFontTx/>
              <a:buNone/>
              <a:defRPr sz="1800"/>
            </a:lvl2pPr>
            <a:lvl3pPr marL="317500" indent="736600" algn="ctr">
              <a:lnSpc>
                <a:spcPct val="100000"/>
              </a:lnSpc>
              <a:buClrTx/>
              <a:buSzTx/>
              <a:buFontTx/>
              <a:buNone/>
              <a:defRPr sz="1800"/>
            </a:lvl3pPr>
            <a:lvl4pPr marL="317500" indent="1193800" algn="ctr">
              <a:lnSpc>
                <a:spcPct val="100000"/>
              </a:lnSpc>
              <a:buClrTx/>
              <a:buSzTx/>
              <a:buFontTx/>
              <a:buNone/>
              <a:defRPr sz="1800"/>
            </a:lvl4pPr>
            <a:lvl5pPr marL="317500" indent="1651000" algn="ctr">
              <a:lnSpc>
                <a:spcPct val="100000"/>
              </a:lnSpc>
              <a:buClrTx/>
              <a:buSzTx/>
              <a:buFontTx/>
              <a:buNone/>
              <a:defRPr sz="1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9" name="Google Shape;170;p3"/>
          <p:cNvSpPr/>
          <p:nvPr/>
        </p:nvSpPr>
        <p:spPr>
          <a:xfrm flipH="1" rot="10800000">
            <a:off x="7847593" y="4125574"/>
            <a:ext cx="586801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266" name="Google Shape;171;p3"/>
          <p:cNvGrpSpPr/>
          <p:nvPr/>
        </p:nvGrpSpPr>
        <p:grpSpPr>
          <a:xfrm>
            <a:off x="8019937" y="4453252"/>
            <a:ext cx="239688" cy="878161"/>
            <a:chOff x="0" y="0"/>
            <a:chExt cx="239686" cy="878159"/>
          </a:xfrm>
        </p:grpSpPr>
        <p:sp>
          <p:nvSpPr>
            <p:cNvPr id="260" name="Google Shape;172;p3"/>
            <p:cNvSpPr/>
            <p:nvPr/>
          </p:nvSpPr>
          <p:spPr>
            <a:xfrm flipH="1" rot="16200000">
              <a:off x="46438" y="-46439"/>
              <a:ext cx="146811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fill="norm" stroke="1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1" name="Google Shape;173;p3"/>
            <p:cNvSpPr/>
            <p:nvPr/>
          </p:nvSpPr>
          <p:spPr>
            <a:xfrm flipH="1" rot="16200000">
              <a:off x="46888" y="100220"/>
              <a:ext cx="1459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2" name="Google Shape;174;p3"/>
            <p:cNvSpPr/>
            <p:nvPr/>
          </p:nvSpPr>
          <p:spPr>
            <a:xfrm flipH="1" rot="16200000">
              <a:off x="46889" y="246427"/>
              <a:ext cx="1459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3" name="Google Shape;175;p3"/>
            <p:cNvSpPr/>
            <p:nvPr/>
          </p:nvSpPr>
          <p:spPr>
            <a:xfrm flipH="1" rot="16200000">
              <a:off x="46739" y="392790"/>
              <a:ext cx="146209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4" name="Google Shape;176;p3"/>
            <p:cNvSpPr/>
            <p:nvPr/>
          </p:nvSpPr>
          <p:spPr>
            <a:xfrm flipH="1" rot="16200000">
              <a:off x="46739" y="538999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5" name="Google Shape;177;p3"/>
            <p:cNvSpPr/>
            <p:nvPr/>
          </p:nvSpPr>
          <p:spPr>
            <a:xfrm flipH="1" rot="16200000">
              <a:off x="46735" y="685208"/>
              <a:ext cx="146217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67" name="Google Shape;178;p3"/>
          <p:cNvSpPr/>
          <p:nvPr/>
        </p:nvSpPr>
        <p:spPr>
          <a:xfrm flipH="1">
            <a:off x="8088869" y="1535679"/>
            <a:ext cx="1994701" cy="681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698631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271" name="Google Shape;179;p3"/>
          <p:cNvGrpSpPr/>
          <p:nvPr/>
        </p:nvGrpSpPr>
        <p:grpSpPr>
          <a:xfrm>
            <a:off x="8658777" y="2349111"/>
            <a:ext cx="1822953" cy="196963"/>
            <a:chOff x="31" y="31"/>
            <a:chExt cx="1822952" cy="196961"/>
          </a:xfrm>
        </p:grpSpPr>
        <p:sp>
          <p:nvSpPr>
            <p:cNvPr id="268" name="Google Shape;180;p3"/>
            <p:cNvSpPr/>
            <p:nvPr/>
          </p:nvSpPr>
          <p:spPr>
            <a:xfrm>
              <a:off x="98901" y="46365"/>
              <a:ext cx="1724083" cy="15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1293" y="21600"/>
                  </a:lnTo>
                  <a:lnTo>
                    <a:pt x="10655" y="14290"/>
                  </a:lnTo>
                  <a:lnTo>
                    <a:pt x="9397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9" name="Google Shape;181;p3"/>
            <p:cNvSpPr/>
            <p:nvPr/>
          </p:nvSpPr>
          <p:spPr>
            <a:xfrm>
              <a:off x="31" y="31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705"/>
                  </a:moveTo>
                  <a:cubicBezTo>
                    <a:pt x="0" y="4898"/>
                    <a:pt x="4898" y="0"/>
                    <a:pt x="10888" y="0"/>
                  </a:cubicBezTo>
                  <a:cubicBezTo>
                    <a:pt x="16877" y="0"/>
                    <a:pt x="21600" y="4898"/>
                    <a:pt x="21600" y="10705"/>
                  </a:cubicBezTo>
                  <a:cubicBezTo>
                    <a:pt x="21600" y="16694"/>
                    <a:pt x="16877" y="21600"/>
                    <a:pt x="10888" y="21600"/>
                  </a:cubicBezTo>
                  <a:cubicBezTo>
                    <a:pt x="4898" y="21600"/>
                    <a:pt x="0" y="16694"/>
                    <a:pt x="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0" name="Google Shape;182;p3"/>
            <p:cNvSpPr/>
            <p:nvPr/>
          </p:nvSpPr>
          <p:spPr>
            <a:xfrm>
              <a:off x="24741" y="24741"/>
              <a:ext cx="43250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37" y="0"/>
                    <a:pt x="0" y="4707"/>
                    <a:pt x="0" y="10602"/>
                  </a:cubicBezTo>
                  <a:cubicBezTo>
                    <a:pt x="0" y="16893"/>
                    <a:pt x="4637" y="21600"/>
                    <a:pt x="10800" y="21600"/>
                  </a:cubicBezTo>
                  <a:cubicBezTo>
                    <a:pt x="16589" y="21600"/>
                    <a:pt x="21600" y="16893"/>
                    <a:pt x="21600" y="10602"/>
                  </a:cubicBezTo>
                  <a:cubicBezTo>
                    <a:pt x="21600" y="4707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72" name="Google Shape;183;p3"/>
          <p:cNvSpPr/>
          <p:nvPr/>
        </p:nvSpPr>
        <p:spPr>
          <a:xfrm rot="5400000">
            <a:off x="8206161" y="-348812"/>
            <a:ext cx="586801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73" name="Google Shape;184;p3"/>
          <p:cNvSpPr/>
          <p:nvPr/>
        </p:nvSpPr>
        <p:spPr>
          <a:xfrm>
            <a:off x="16995" y="8506"/>
            <a:ext cx="586800" cy="128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279" name="Google Shape;185;p3"/>
          <p:cNvGrpSpPr/>
          <p:nvPr/>
        </p:nvGrpSpPr>
        <p:grpSpPr>
          <a:xfrm>
            <a:off x="-270745" y="313808"/>
            <a:ext cx="1520921" cy="302035"/>
            <a:chOff x="0" y="0"/>
            <a:chExt cx="1520919" cy="302033"/>
          </a:xfrm>
        </p:grpSpPr>
        <p:sp>
          <p:nvSpPr>
            <p:cNvPr id="274" name="Google Shape;186;p3"/>
            <p:cNvSpPr/>
            <p:nvPr/>
          </p:nvSpPr>
          <p:spPr>
            <a:xfrm rot="16200000">
              <a:off x="655029" y="-516742"/>
              <a:ext cx="209334" cy="133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11993"/>
                  </a:lnTo>
                  <a:lnTo>
                    <a:pt x="21600" y="8595"/>
                  </a:lnTo>
                  <a:lnTo>
                    <a:pt x="21600" y="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5" name="Google Shape;187;p3"/>
            <p:cNvSpPr/>
            <p:nvPr/>
          </p:nvSpPr>
          <p:spPr>
            <a:xfrm rot="16200000">
              <a:off x="0" y="0"/>
              <a:ext cx="91922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05" y="0"/>
                  </a:moveTo>
                  <a:cubicBezTo>
                    <a:pt x="16694" y="0"/>
                    <a:pt x="21600" y="4715"/>
                    <a:pt x="21600" y="10705"/>
                  </a:cubicBezTo>
                  <a:cubicBezTo>
                    <a:pt x="21600" y="16694"/>
                    <a:pt x="16694" y="21600"/>
                    <a:pt x="10705" y="21600"/>
                  </a:cubicBezTo>
                  <a:cubicBezTo>
                    <a:pt x="4715" y="21600"/>
                    <a:pt x="0" y="16694"/>
                    <a:pt x="0" y="10705"/>
                  </a:cubicBezTo>
                  <a:cubicBezTo>
                    <a:pt x="0" y="4715"/>
                    <a:pt x="4715" y="0"/>
                    <a:pt x="10705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6" name="Google Shape;188;p3"/>
            <p:cNvSpPr/>
            <p:nvPr/>
          </p:nvSpPr>
          <p:spPr>
            <a:xfrm rot="16200000">
              <a:off x="23930" y="24741"/>
              <a:ext cx="43251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978"/>
                    <a:pt x="5011" y="21600"/>
                    <a:pt x="10800" y="21600"/>
                  </a:cubicBezTo>
                  <a:cubicBezTo>
                    <a:pt x="16978" y="21600"/>
                    <a:pt x="21600" y="16978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7" name="Google Shape;189;p3"/>
            <p:cNvSpPr/>
            <p:nvPr/>
          </p:nvSpPr>
          <p:spPr>
            <a:xfrm rot="16200000">
              <a:off x="1428997" y="210112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88" y="0"/>
                  </a:moveTo>
                  <a:cubicBezTo>
                    <a:pt x="16877" y="0"/>
                    <a:pt x="21600" y="4906"/>
                    <a:pt x="21600" y="10712"/>
                  </a:cubicBezTo>
                  <a:cubicBezTo>
                    <a:pt x="21600" y="16702"/>
                    <a:pt x="16877" y="21600"/>
                    <a:pt x="10888" y="21600"/>
                  </a:cubicBezTo>
                  <a:cubicBezTo>
                    <a:pt x="4898" y="21600"/>
                    <a:pt x="0" y="16702"/>
                    <a:pt x="0" y="10712"/>
                  </a:cubicBezTo>
                  <a:cubicBezTo>
                    <a:pt x="0" y="4906"/>
                    <a:pt x="4898" y="0"/>
                    <a:pt x="10888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8" name="Google Shape;190;p3"/>
            <p:cNvSpPr/>
            <p:nvPr/>
          </p:nvSpPr>
          <p:spPr>
            <a:xfrm rot="16200000">
              <a:off x="1453349" y="234463"/>
              <a:ext cx="43251" cy="42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37" y="0"/>
                    <a:pt x="0" y="4707"/>
                    <a:pt x="0" y="10602"/>
                  </a:cubicBezTo>
                  <a:cubicBezTo>
                    <a:pt x="0" y="16893"/>
                    <a:pt x="4637" y="21600"/>
                    <a:pt x="10800" y="21600"/>
                  </a:cubicBezTo>
                  <a:cubicBezTo>
                    <a:pt x="16589" y="21600"/>
                    <a:pt x="21600" y="16893"/>
                    <a:pt x="21600" y="10602"/>
                  </a:cubicBezTo>
                  <a:cubicBezTo>
                    <a:pt x="21600" y="4707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85" name="Google Shape;191;p3"/>
          <p:cNvGrpSpPr/>
          <p:nvPr/>
        </p:nvGrpSpPr>
        <p:grpSpPr>
          <a:xfrm>
            <a:off x="5134731" y="4950380"/>
            <a:ext cx="1520952" cy="302034"/>
            <a:chOff x="0" y="31"/>
            <a:chExt cx="1520950" cy="302033"/>
          </a:xfrm>
        </p:grpSpPr>
        <p:sp>
          <p:nvSpPr>
            <p:cNvPr id="280" name="Google Shape;192;p3"/>
            <p:cNvSpPr/>
            <p:nvPr/>
          </p:nvSpPr>
          <p:spPr>
            <a:xfrm>
              <a:off x="93480" y="46365"/>
              <a:ext cx="1335549" cy="209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9607" y="0"/>
                  </a:lnTo>
                  <a:lnTo>
                    <a:pt x="12992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1" name="Google Shape;193;p3"/>
            <p:cNvSpPr/>
            <p:nvPr/>
          </p:nvSpPr>
          <p:spPr>
            <a:xfrm>
              <a:off x="1429028" y="210143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05"/>
                  </a:moveTo>
                  <a:cubicBezTo>
                    <a:pt x="21600" y="16694"/>
                    <a:pt x="16702" y="21600"/>
                    <a:pt x="10712" y="21600"/>
                  </a:cubicBezTo>
                  <a:cubicBezTo>
                    <a:pt x="4723" y="21600"/>
                    <a:pt x="0" y="16694"/>
                    <a:pt x="0" y="10705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2" name="Google Shape;194;p3"/>
            <p:cNvSpPr/>
            <p:nvPr/>
          </p:nvSpPr>
          <p:spPr>
            <a:xfrm>
              <a:off x="1452991" y="234853"/>
              <a:ext cx="43250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707"/>
                    <a:pt x="0" y="10602"/>
                  </a:cubicBezTo>
                  <a:cubicBezTo>
                    <a:pt x="0" y="16893"/>
                    <a:pt x="5011" y="21600"/>
                    <a:pt x="10800" y="21600"/>
                  </a:cubicBezTo>
                  <a:cubicBezTo>
                    <a:pt x="16963" y="21600"/>
                    <a:pt x="21600" y="16893"/>
                    <a:pt x="21600" y="10602"/>
                  </a:cubicBezTo>
                  <a:cubicBezTo>
                    <a:pt x="21600" y="4707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3" name="Google Shape;195;p3"/>
            <p:cNvSpPr/>
            <p:nvPr/>
          </p:nvSpPr>
          <p:spPr>
            <a:xfrm>
              <a:off x="-1" y="31"/>
              <a:ext cx="91923" cy="9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96"/>
                  </a:moveTo>
                  <a:cubicBezTo>
                    <a:pt x="21600" y="16735"/>
                    <a:pt x="16702" y="21600"/>
                    <a:pt x="10712" y="21600"/>
                  </a:cubicBezTo>
                  <a:cubicBezTo>
                    <a:pt x="4723" y="21600"/>
                    <a:pt x="0" y="16735"/>
                    <a:pt x="0" y="10796"/>
                  </a:cubicBezTo>
                  <a:cubicBezTo>
                    <a:pt x="0" y="4857"/>
                    <a:pt x="4723" y="0"/>
                    <a:pt x="10712" y="0"/>
                  </a:cubicBezTo>
                  <a:cubicBezTo>
                    <a:pt x="16702" y="0"/>
                    <a:pt x="21600" y="4857"/>
                    <a:pt x="21600" y="10796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4" name="Google Shape;196;p3"/>
            <p:cNvSpPr/>
            <p:nvPr/>
          </p:nvSpPr>
          <p:spPr>
            <a:xfrm>
              <a:off x="23962" y="24740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78" y="21600"/>
                    <a:pt x="21600" y="16589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08" name="Google Shape;197;p3"/>
          <p:cNvGrpSpPr/>
          <p:nvPr/>
        </p:nvGrpSpPr>
        <p:grpSpPr>
          <a:xfrm>
            <a:off x="8419792" y="3307265"/>
            <a:ext cx="1105977" cy="133971"/>
            <a:chOff x="0" y="0"/>
            <a:chExt cx="1105976" cy="133969"/>
          </a:xfrm>
        </p:grpSpPr>
        <p:grpSp>
          <p:nvGrpSpPr>
            <p:cNvPr id="296" name="Google Shape;198;p3"/>
            <p:cNvGrpSpPr/>
            <p:nvPr/>
          </p:nvGrpSpPr>
          <p:grpSpPr>
            <a:xfrm>
              <a:off x="-1" y="82907"/>
              <a:ext cx="883285" cy="51063"/>
              <a:chOff x="0" y="0"/>
              <a:chExt cx="883283" cy="51061"/>
            </a:xfrm>
          </p:grpSpPr>
          <p:sp>
            <p:nvSpPr>
              <p:cNvPr id="286" name="Google Shape;199;p3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87" name="Google Shape;200;p3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88" name="Google Shape;201;p3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89" name="Google Shape;202;p3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90" name="Google Shape;203;p3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91" name="Google Shape;204;p3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92" name="Google Shape;205;p3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93" name="Google Shape;206;p3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94" name="Google Shape;207;p3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95" name="Google Shape;208;p3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307" name="Google Shape;209;p3"/>
            <p:cNvGrpSpPr/>
            <p:nvPr/>
          </p:nvGrpSpPr>
          <p:grpSpPr>
            <a:xfrm>
              <a:off x="222692" y="-1"/>
              <a:ext cx="883285" cy="51063"/>
              <a:chOff x="0" y="0"/>
              <a:chExt cx="883283" cy="51061"/>
            </a:xfrm>
          </p:grpSpPr>
          <p:sp>
            <p:nvSpPr>
              <p:cNvPr id="297" name="Google Shape;210;p3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98" name="Google Shape;211;p3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99" name="Google Shape;212;p3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00" name="Google Shape;213;p3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01" name="Google Shape;214;p3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02" name="Google Shape;215;p3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03" name="Google Shape;216;p3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04" name="Google Shape;217;p3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05" name="Google Shape;218;p3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06" name="Google Shape;219;p3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309" name="Google Shape;220;p3"/>
          <p:cNvSpPr/>
          <p:nvPr/>
        </p:nvSpPr>
        <p:spPr>
          <a:xfrm>
            <a:off x="-1414556" y="4023828"/>
            <a:ext cx="1994701" cy="681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698631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10" name="Google Shape;221;p3"/>
          <p:cNvSpPr/>
          <p:nvPr/>
        </p:nvSpPr>
        <p:spPr>
          <a:xfrm>
            <a:off x="-1111456" y="3744529"/>
            <a:ext cx="1994701" cy="681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698631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317" name="Google Shape;222;p3"/>
          <p:cNvGrpSpPr/>
          <p:nvPr/>
        </p:nvGrpSpPr>
        <p:grpSpPr>
          <a:xfrm>
            <a:off x="-152864" y="2433407"/>
            <a:ext cx="878160" cy="239688"/>
            <a:chOff x="0" y="0"/>
            <a:chExt cx="878159" cy="239686"/>
          </a:xfrm>
        </p:grpSpPr>
        <p:sp>
          <p:nvSpPr>
            <p:cNvPr id="311" name="Google Shape;223;p3"/>
            <p:cNvSpPr/>
            <p:nvPr/>
          </p:nvSpPr>
          <p:spPr>
            <a:xfrm rot="10800000">
              <a:off x="731349" y="0"/>
              <a:ext cx="1468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fill="norm" stroke="1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2" name="Google Shape;224;p3"/>
            <p:cNvSpPr/>
            <p:nvPr/>
          </p:nvSpPr>
          <p:spPr>
            <a:xfrm rot="10800000">
              <a:off x="585141" y="0"/>
              <a:ext cx="1459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3" name="Google Shape;225;p3"/>
            <p:cNvSpPr/>
            <p:nvPr/>
          </p:nvSpPr>
          <p:spPr>
            <a:xfrm rot="10800000">
              <a:off x="438935" y="0"/>
              <a:ext cx="145908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4" name="Google Shape;226;p3"/>
            <p:cNvSpPr/>
            <p:nvPr/>
          </p:nvSpPr>
          <p:spPr>
            <a:xfrm rot="10800000">
              <a:off x="292421" y="0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5" name="Google Shape;227;p3"/>
            <p:cNvSpPr/>
            <p:nvPr/>
          </p:nvSpPr>
          <p:spPr>
            <a:xfrm rot="10800000">
              <a:off x="146213" y="0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6" name="Google Shape;228;p3"/>
            <p:cNvSpPr/>
            <p:nvPr/>
          </p:nvSpPr>
          <p:spPr>
            <a:xfrm rot="10800000">
              <a:off x="0" y="0"/>
              <a:ext cx="146216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31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2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Уровень текста 1…"/>
          <p:cNvSpPr txBox="1"/>
          <p:nvPr>
            <p:ph type="body" sz="quarter" idx="1"/>
          </p:nvPr>
        </p:nvSpPr>
        <p:spPr>
          <a:xfrm>
            <a:off x="1109550" y="4079026"/>
            <a:ext cx="6924900" cy="4497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b="1" sz="2400">
                <a:latin typeface="Exo"/>
                <a:ea typeface="Exo"/>
                <a:cs typeface="Exo"/>
                <a:sym typeface="Exo"/>
              </a:defRPr>
            </a:lvl1pPr>
            <a:lvl2pPr marL="1141185" indent="-544285" algn="ctr">
              <a:lnSpc>
                <a:spcPct val="100000"/>
              </a:lnSpc>
              <a:buClrTx/>
              <a:buSzPts val="2400"/>
              <a:buFontTx/>
              <a:defRPr b="1" sz="2400">
                <a:latin typeface="Exo"/>
                <a:ea typeface="Exo"/>
                <a:cs typeface="Exo"/>
                <a:sym typeface="Exo"/>
              </a:defRPr>
            </a:lvl2pPr>
            <a:lvl3pPr marL="1598385" indent="-544285" algn="ctr">
              <a:lnSpc>
                <a:spcPct val="100000"/>
              </a:lnSpc>
              <a:buClrTx/>
              <a:buSzPts val="2400"/>
              <a:buFontTx/>
              <a:defRPr b="1" sz="2400">
                <a:latin typeface="Exo"/>
                <a:ea typeface="Exo"/>
                <a:cs typeface="Exo"/>
                <a:sym typeface="Exo"/>
              </a:defRPr>
            </a:lvl3pPr>
            <a:lvl4pPr marL="2055585" indent="-544285" algn="ctr">
              <a:lnSpc>
                <a:spcPct val="100000"/>
              </a:lnSpc>
              <a:buClrTx/>
              <a:buSzPts val="2400"/>
              <a:buFontTx/>
              <a:defRPr b="1" sz="2400">
                <a:latin typeface="Exo"/>
                <a:ea typeface="Exo"/>
                <a:cs typeface="Exo"/>
                <a:sym typeface="Exo"/>
              </a:defRPr>
            </a:lvl4pPr>
            <a:lvl5pPr marL="2512785" indent="-544285" algn="ctr">
              <a:lnSpc>
                <a:spcPct val="100000"/>
              </a:lnSpc>
              <a:buClrTx/>
              <a:buSzPts val="2400"/>
              <a:buFontTx/>
              <a:defRPr b="1" sz="2400">
                <a:latin typeface="Exo"/>
                <a:ea typeface="Exo"/>
                <a:cs typeface="Exo"/>
                <a:sym typeface="Exo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931;p13"/>
          <p:cNvGrpSpPr/>
          <p:nvPr/>
        </p:nvGrpSpPr>
        <p:grpSpPr>
          <a:xfrm>
            <a:off x="-24" y="-1227"/>
            <a:ext cx="9143711" cy="5145768"/>
            <a:chOff x="0" y="0"/>
            <a:chExt cx="9143710" cy="5145766"/>
          </a:xfrm>
        </p:grpSpPr>
        <p:sp>
          <p:nvSpPr>
            <p:cNvPr id="348" name="Google Shape;932;p13"/>
            <p:cNvSpPr/>
            <p:nvPr/>
          </p:nvSpPr>
          <p:spPr>
            <a:xfrm>
              <a:off x="0" y="513306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49" name="Google Shape;933;p13"/>
            <p:cNvSpPr/>
            <p:nvPr/>
          </p:nvSpPr>
          <p:spPr>
            <a:xfrm>
              <a:off x="0" y="499420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0" name="Google Shape;934;p13"/>
            <p:cNvSpPr/>
            <p:nvPr/>
          </p:nvSpPr>
          <p:spPr>
            <a:xfrm>
              <a:off x="0" y="485534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1" name="Google Shape;935;p13"/>
            <p:cNvSpPr/>
            <p:nvPr/>
          </p:nvSpPr>
          <p:spPr>
            <a:xfrm>
              <a:off x="0" y="471648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2" name="Google Shape;936;p13"/>
            <p:cNvSpPr/>
            <p:nvPr/>
          </p:nvSpPr>
          <p:spPr>
            <a:xfrm>
              <a:off x="0" y="457809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3" name="Google Shape;937;p13"/>
            <p:cNvSpPr/>
            <p:nvPr/>
          </p:nvSpPr>
          <p:spPr>
            <a:xfrm>
              <a:off x="0" y="443923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4" name="Google Shape;938;p13"/>
            <p:cNvSpPr/>
            <p:nvPr/>
          </p:nvSpPr>
          <p:spPr>
            <a:xfrm>
              <a:off x="0" y="430037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5" name="Google Shape;939;p13"/>
            <p:cNvSpPr/>
            <p:nvPr/>
          </p:nvSpPr>
          <p:spPr>
            <a:xfrm>
              <a:off x="0" y="416198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6" name="Google Shape;940;p13"/>
            <p:cNvSpPr/>
            <p:nvPr/>
          </p:nvSpPr>
          <p:spPr>
            <a:xfrm>
              <a:off x="0" y="402312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7" name="Google Shape;941;p13"/>
            <p:cNvSpPr/>
            <p:nvPr/>
          </p:nvSpPr>
          <p:spPr>
            <a:xfrm>
              <a:off x="0" y="388426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8" name="Google Shape;942;p13"/>
            <p:cNvSpPr/>
            <p:nvPr/>
          </p:nvSpPr>
          <p:spPr>
            <a:xfrm>
              <a:off x="0" y="374541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9" name="Google Shape;943;p13"/>
            <p:cNvSpPr/>
            <p:nvPr/>
          </p:nvSpPr>
          <p:spPr>
            <a:xfrm>
              <a:off x="0" y="360702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60" name="Google Shape;944;p13"/>
            <p:cNvSpPr/>
            <p:nvPr/>
          </p:nvSpPr>
          <p:spPr>
            <a:xfrm>
              <a:off x="0" y="346816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61" name="Google Shape;945;p13"/>
            <p:cNvSpPr/>
            <p:nvPr/>
          </p:nvSpPr>
          <p:spPr>
            <a:xfrm>
              <a:off x="0" y="332976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62" name="Google Shape;946;p13"/>
            <p:cNvSpPr/>
            <p:nvPr/>
          </p:nvSpPr>
          <p:spPr>
            <a:xfrm>
              <a:off x="0" y="319090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63" name="Google Shape;947;p13"/>
            <p:cNvSpPr/>
            <p:nvPr/>
          </p:nvSpPr>
          <p:spPr>
            <a:xfrm>
              <a:off x="0" y="305204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64" name="Google Shape;948;p13"/>
            <p:cNvSpPr/>
            <p:nvPr/>
          </p:nvSpPr>
          <p:spPr>
            <a:xfrm>
              <a:off x="0" y="291320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65" name="Google Shape;949;p13"/>
            <p:cNvSpPr/>
            <p:nvPr/>
          </p:nvSpPr>
          <p:spPr>
            <a:xfrm>
              <a:off x="0" y="277434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66" name="Google Shape;950;p13"/>
            <p:cNvSpPr/>
            <p:nvPr/>
          </p:nvSpPr>
          <p:spPr>
            <a:xfrm>
              <a:off x="0" y="263596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67" name="Google Shape;951;p13"/>
            <p:cNvSpPr/>
            <p:nvPr/>
          </p:nvSpPr>
          <p:spPr>
            <a:xfrm>
              <a:off x="0" y="249710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68" name="Google Shape;952;p13"/>
            <p:cNvSpPr/>
            <p:nvPr/>
          </p:nvSpPr>
          <p:spPr>
            <a:xfrm>
              <a:off x="0" y="235870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69" name="Google Shape;953;p13"/>
            <p:cNvSpPr/>
            <p:nvPr/>
          </p:nvSpPr>
          <p:spPr>
            <a:xfrm>
              <a:off x="0" y="221984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0" name="Google Shape;954;p13"/>
            <p:cNvSpPr/>
            <p:nvPr/>
          </p:nvSpPr>
          <p:spPr>
            <a:xfrm>
              <a:off x="0" y="208098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1" name="Google Shape;955;p13"/>
            <p:cNvSpPr/>
            <p:nvPr/>
          </p:nvSpPr>
          <p:spPr>
            <a:xfrm>
              <a:off x="0" y="194212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2" name="Google Shape;956;p13"/>
            <p:cNvSpPr/>
            <p:nvPr/>
          </p:nvSpPr>
          <p:spPr>
            <a:xfrm>
              <a:off x="0" y="180372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3" name="Google Shape;957;p13"/>
            <p:cNvSpPr/>
            <p:nvPr/>
          </p:nvSpPr>
          <p:spPr>
            <a:xfrm>
              <a:off x="0" y="166486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4" name="Google Shape;958;p13"/>
            <p:cNvSpPr/>
            <p:nvPr/>
          </p:nvSpPr>
          <p:spPr>
            <a:xfrm>
              <a:off x="0" y="152602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5" name="Google Shape;959;p13"/>
            <p:cNvSpPr/>
            <p:nvPr/>
          </p:nvSpPr>
          <p:spPr>
            <a:xfrm>
              <a:off x="0" y="138764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6" name="Google Shape;960;p13"/>
            <p:cNvSpPr/>
            <p:nvPr/>
          </p:nvSpPr>
          <p:spPr>
            <a:xfrm>
              <a:off x="0" y="124878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7" name="Google Shape;961;p13"/>
            <p:cNvSpPr/>
            <p:nvPr/>
          </p:nvSpPr>
          <p:spPr>
            <a:xfrm>
              <a:off x="0" y="110992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8" name="Google Shape;962;p13"/>
            <p:cNvSpPr/>
            <p:nvPr/>
          </p:nvSpPr>
          <p:spPr>
            <a:xfrm>
              <a:off x="0" y="97106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9" name="Google Shape;963;p13"/>
            <p:cNvSpPr/>
            <p:nvPr/>
          </p:nvSpPr>
          <p:spPr>
            <a:xfrm>
              <a:off x="0" y="83266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0" name="Google Shape;964;p13"/>
            <p:cNvSpPr/>
            <p:nvPr/>
          </p:nvSpPr>
          <p:spPr>
            <a:xfrm>
              <a:off x="0" y="69380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1" name="Google Shape;965;p13"/>
            <p:cNvSpPr/>
            <p:nvPr/>
          </p:nvSpPr>
          <p:spPr>
            <a:xfrm>
              <a:off x="0" y="55542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2" name="Google Shape;966;p13"/>
            <p:cNvSpPr/>
            <p:nvPr/>
          </p:nvSpPr>
          <p:spPr>
            <a:xfrm>
              <a:off x="0" y="41656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3" name="Google Shape;967;p13"/>
            <p:cNvSpPr/>
            <p:nvPr/>
          </p:nvSpPr>
          <p:spPr>
            <a:xfrm>
              <a:off x="0" y="27770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4" name="Google Shape;968;p13"/>
            <p:cNvSpPr/>
            <p:nvPr/>
          </p:nvSpPr>
          <p:spPr>
            <a:xfrm>
              <a:off x="0" y="13884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5" name="Google Shape;969;p13"/>
            <p:cNvSpPr/>
            <p:nvPr/>
          </p:nvSpPr>
          <p:spPr>
            <a:xfrm>
              <a:off x="0" y="0"/>
              <a:ext cx="9143711" cy="12700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387" name="Текст заголовка"/>
          <p:cNvSpPr txBox="1"/>
          <p:nvPr>
            <p:ph type="title"/>
          </p:nvPr>
        </p:nvSpPr>
        <p:spPr>
          <a:prstGeom prst="rect">
            <a:avLst/>
          </a:prstGeom>
          <a:effectLst/>
        </p:spPr>
        <p:txBody>
          <a:bodyPr/>
          <a:lstStyle>
            <a:lvl1pPr algn="l"/>
          </a:lstStyle>
          <a:p>
            <a:pPr/>
            <a:r>
              <a:t>Текст заголовка</a:t>
            </a:r>
          </a:p>
        </p:txBody>
      </p:sp>
      <p:sp>
        <p:nvSpPr>
          <p:cNvPr id="388" name="Уровень текста 1…"/>
          <p:cNvSpPr txBox="1"/>
          <p:nvPr>
            <p:ph type="body" sz="quarter" idx="1"/>
          </p:nvPr>
        </p:nvSpPr>
        <p:spPr>
          <a:xfrm>
            <a:off x="776549" y="2391054"/>
            <a:ext cx="2233501" cy="4848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317500" indent="-177800" algn="ctr">
              <a:lnSpc>
                <a:spcPct val="100000"/>
              </a:lnSpc>
              <a:buClrTx/>
              <a:buSzTx/>
              <a:buFontTx/>
              <a:buNone/>
            </a:lvl1pPr>
            <a:lvl2pPr marL="317500" indent="279400" algn="ctr">
              <a:lnSpc>
                <a:spcPct val="100000"/>
              </a:lnSpc>
              <a:buClrTx/>
              <a:buSzTx/>
              <a:buFontTx/>
              <a:buNone/>
            </a:lvl2pPr>
            <a:lvl3pPr marL="317500" indent="736600" algn="ctr">
              <a:lnSpc>
                <a:spcPct val="100000"/>
              </a:lnSpc>
              <a:buClrTx/>
              <a:buSzTx/>
              <a:buFontTx/>
              <a:buNone/>
            </a:lvl3pPr>
            <a:lvl4pPr marL="317500" indent="1193800" algn="ctr">
              <a:lnSpc>
                <a:spcPct val="100000"/>
              </a:lnSpc>
              <a:buClrTx/>
              <a:buSzTx/>
              <a:buFontTx/>
              <a:buNone/>
            </a:lvl4pPr>
            <a:lvl5pPr marL="317500" indent="1651000" algn="ctr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394" name="Google Shape;989;p13"/>
          <p:cNvGrpSpPr/>
          <p:nvPr/>
        </p:nvGrpSpPr>
        <p:grpSpPr>
          <a:xfrm>
            <a:off x="8154355" y="4799360"/>
            <a:ext cx="549775" cy="91923"/>
            <a:chOff x="0" y="0"/>
            <a:chExt cx="549773" cy="91921"/>
          </a:xfrm>
        </p:grpSpPr>
        <p:sp>
          <p:nvSpPr>
            <p:cNvPr id="389" name="Google Shape;990;p13"/>
            <p:cNvSpPr/>
            <p:nvPr/>
          </p:nvSpPr>
          <p:spPr>
            <a:xfrm rot="5400000">
              <a:off x="458110" y="220"/>
              <a:ext cx="91653" cy="91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8" fill="norm" stroke="1" extrusionOk="0">
                  <a:moveTo>
                    <a:pt x="11597" y="119"/>
                  </a:moveTo>
                  <a:cubicBezTo>
                    <a:pt x="16996" y="963"/>
                    <a:pt x="20876" y="6198"/>
                    <a:pt x="19862" y="11596"/>
                  </a:cubicBezTo>
                  <a:cubicBezTo>
                    <a:pt x="19018" y="16995"/>
                    <a:pt x="13960" y="20875"/>
                    <a:pt x="8391" y="19867"/>
                  </a:cubicBezTo>
                  <a:cubicBezTo>
                    <a:pt x="2986" y="19023"/>
                    <a:pt x="-724" y="13959"/>
                    <a:pt x="120" y="8390"/>
                  </a:cubicBezTo>
                  <a:cubicBezTo>
                    <a:pt x="964" y="2992"/>
                    <a:pt x="6029" y="-725"/>
                    <a:pt x="11597" y="119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0" name="Google Shape;991;p13"/>
            <p:cNvSpPr/>
            <p:nvPr/>
          </p:nvSpPr>
          <p:spPr>
            <a:xfrm rot="5400000">
              <a:off x="482569" y="24336"/>
              <a:ext cx="43075" cy="4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fill="norm" stroke="1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1" name="Google Shape;992;p13"/>
            <p:cNvSpPr/>
            <p:nvPr/>
          </p:nvSpPr>
          <p:spPr>
            <a:xfrm rot="5400000">
              <a:off x="-1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2" name="Google Shape;993;p13"/>
            <p:cNvSpPr/>
            <p:nvPr/>
          </p:nvSpPr>
          <p:spPr>
            <a:xfrm rot="5400000">
              <a:off x="23962" y="23962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3" name="Google Shape;994;p13"/>
            <p:cNvSpPr/>
            <p:nvPr/>
          </p:nvSpPr>
          <p:spPr>
            <a:xfrm>
              <a:off x="97979" y="39530"/>
              <a:ext cx="358403" cy="1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95" name="Google Shape;995;p13"/>
          <p:cNvSpPr/>
          <p:nvPr/>
        </p:nvSpPr>
        <p:spPr>
          <a:xfrm>
            <a:off x="7" y="2056"/>
            <a:ext cx="586800" cy="128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402" name="Google Shape;996;p13"/>
          <p:cNvGrpSpPr/>
          <p:nvPr/>
        </p:nvGrpSpPr>
        <p:grpSpPr>
          <a:xfrm>
            <a:off x="172351" y="4442"/>
            <a:ext cx="239688" cy="878161"/>
            <a:chOff x="0" y="0"/>
            <a:chExt cx="239686" cy="878159"/>
          </a:xfrm>
        </p:grpSpPr>
        <p:sp>
          <p:nvSpPr>
            <p:cNvPr id="396" name="Google Shape;997;p13"/>
            <p:cNvSpPr/>
            <p:nvPr/>
          </p:nvSpPr>
          <p:spPr>
            <a:xfrm rot="16200000">
              <a:off x="46438" y="684911"/>
              <a:ext cx="1468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fill="norm" stroke="1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7" name="Google Shape;998;p13"/>
            <p:cNvSpPr/>
            <p:nvPr/>
          </p:nvSpPr>
          <p:spPr>
            <a:xfrm rot="16200000">
              <a:off x="46888" y="538252"/>
              <a:ext cx="145911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8" name="Google Shape;999;p13"/>
            <p:cNvSpPr/>
            <p:nvPr/>
          </p:nvSpPr>
          <p:spPr>
            <a:xfrm rot="16200000">
              <a:off x="46889" y="392045"/>
              <a:ext cx="145909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9" name="Google Shape;1000;p13"/>
            <p:cNvSpPr/>
            <p:nvPr/>
          </p:nvSpPr>
          <p:spPr>
            <a:xfrm rot="16200000">
              <a:off x="46739" y="245682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0" name="Google Shape;1001;p13"/>
            <p:cNvSpPr/>
            <p:nvPr/>
          </p:nvSpPr>
          <p:spPr>
            <a:xfrm rot="16200000">
              <a:off x="46739" y="99474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1" name="Google Shape;1002;p13"/>
            <p:cNvSpPr/>
            <p:nvPr/>
          </p:nvSpPr>
          <p:spPr>
            <a:xfrm rot="16200000">
              <a:off x="46735" y="-46736"/>
              <a:ext cx="146217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403" name="Google Shape;1003;p13"/>
          <p:cNvSpPr/>
          <p:nvPr/>
        </p:nvSpPr>
        <p:spPr>
          <a:xfrm flipH="1" rot="5400000">
            <a:off x="8216276" y="-335305"/>
            <a:ext cx="586800" cy="128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426" name="Google Shape;1004;p13"/>
          <p:cNvGrpSpPr/>
          <p:nvPr/>
        </p:nvGrpSpPr>
        <p:grpSpPr>
          <a:xfrm>
            <a:off x="-256009" y="4796266"/>
            <a:ext cx="1105978" cy="133970"/>
            <a:chOff x="0" y="0"/>
            <a:chExt cx="1105976" cy="133969"/>
          </a:xfrm>
        </p:grpSpPr>
        <p:grpSp>
          <p:nvGrpSpPr>
            <p:cNvPr id="414" name="Google Shape;1005;p13"/>
            <p:cNvGrpSpPr/>
            <p:nvPr/>
          </p:nvGrpSpPr>
          <p:grpSpPr>
            <a:xfrm>
              <a:off x="-1" y="82907"/>
              <a:ext cx="883285" cy="51063"/>
              <a:chOff x="0" y="0"/>
              <a:chExt cx="883283" cy="51061"/>
            </a:xfrm>
          </p:grpSpPr>
          <p:sp>
            <p:nvSpPr>
              <p:cNvPr id="404" name="Google Shape;1006;p13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05" name="Google Shape;1007;p13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06" name="Google Shape;1008;p13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07" name="Google Shape;1009;p13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08" name="Google Shape;1010;p13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09" name="Google Shape;1011;p13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10" name="Google Shape;1012;p13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11" name="Google Shape;1013;p13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12" name="Google Shape;1014;p13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13" name="Google Shape;1015;p13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25" name="Google Shape;1016;p13"/>
            <p:cNvGrpSpPr/>
            <p:nvPr/>
          </p:nvGrpSpPr>
          <p:grpSpPr>
            <a:xfrm>
              <a:off x="222692" y="-1"/>
              <a:ext cx="883285" cy="51063"/>
              <a:chOff x="0" y="0"/>
              <a:chExt cx="883283" cy="51061"/>
            </a:xfrm>
          </p:grpSpPr>
          <p:sp>
            <p:nvSpPr>
              <p:cNvPr id="415" name="Google Shape;1017;p13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16" name="Google Shape;1018;p13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17" name="Google Shape;1019;p13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18" name="Google Shape;1020;p13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19" name="Google Shape;1021;p13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20" name="Google Shape;1022;p13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21" name="Google Shape;1023;p13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22" name="Google Shape;1024;p13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23" name="Google Shape;1025;p13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24" name="Google Shape;1026;p13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449" name="Google Shape;1027;p13"/>
          <p:cNvGrpSpPr/>
          <p:nvPr/>
        </p:nvGrpSpPr>
        <p:grpSpPr>
          <a:xfrm>
            <a:off x="8290083" y="239915"/>
            <a:ext cx="1105978" cy="133971"/>
            <a:chOff x="0" y="0"/>
            <a:chExt cx="1105976" cy="133969"/>
          </a:xfrm>
        </p:grpSpPr>
        <p:grpSp>
          <p:nvGrpSpPr>
            <p:cNvPr id="437" name="Google Shape;1028;p13"/>
            <p:cNvGrpSpPr/>
            <p:nvPr/>
          </p:nvGrpSpPr>
          <p:grpSpPr>
            <a:xfrm>
              <a:off x="-1" y="82907"/>
              <a:ext cx="883285" cy="51063"/>
              <a:chOff x="0" y="0"/>
              <a:chExt cx="883283" cy="51061"/>
            </a:xfrm>
          </p:grpSpPr>
          <p:sp>
            <p:nvSpPr>
              <p:cNvPr id="427" name="Google Shape;1029;p13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28" name="Google Shape;1030;p13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29" name="Google Shape;1031;p13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30" name="Google Shape;1032;p13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31" name="Google Shape;1033;p13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32" name="Google Shape;1034;p13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33" name="Google Shape;1035;p13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34" name="Google Shape;1036;p13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35" name="Google Shape;1037;p13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36" name="Google Shape;1038;p13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48" name="Google Shape;1039;p13"/>
            <p:cNvGrpSpPr/>
            <p:nvPr/>
          </p:nvGrpSpPr>
          <p:grpSpPr>
            <a:xfrm>
              <a:off x="222692" y="-1"/>
              <a:ext cx="883285" cy="51063"/>
              <a:chOff x="0" y="0"/>
              <a:chExt cx="883283" cy="51061"/>
            </a:xfrm>
          </p:grpSpPr>
          <p:sp>
            <p:nvSpPr>
              <p:cNvPr id="438" name="Google Shape;1040;p13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39" name="Google Shape;1041;p13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40" name="Google Shape;1042;p13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41" name="Google Shape;1043;p13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42" name="Google Shape;1044;p13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43" name="Google Shape;1045;p13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44" name="Google Shape;1046;p13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45" name="Google Shape;1047;p13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46" name="Google Shape;1048;p13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47" name="Google Shape;1049;p13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456" name="Google Shape;1050;p13"/>
          <p:cNvGrpSpPr/>
          <p:nvPr/>
        </p:nvGrpSpPr>
        <p:grpSpPr>
          <a:xfrm>
            <a:off x="8751603" y="2573746"/>
            <a:ext cx="239688" cy="878161"/>
            <a:chOff x="0" y="0"/>
            <a:chExt cx="239686" cy="878159"/>
          </a:xfrm>
        </p:grpSpPr>
        <p:sp>
          <p:nvSpPr>
            <p:cNvPr id="450" name="Google Shape;1051;p13"/>
            <p:cNvSpPr/>
            <p:nvPr/>
          </p:nvSpPr>
          <p:spPr>
            <a:xfrm rot="5400000">
              <a:off x="46438" y="-46439"/>
              <a:ext cx="146811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fill="norm" stroke="1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51" name="Google Shape;1052;p13"/>
            <p:cNvSpPr/>
            <p:nvPr/>
          </p:nvSpPr>
          <p:spPr>
            <a:xfrm rot="5400000">
              <a:off x="46888" y="100220"/>
              <a:ext cx="1459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52" name="Google Shape;1053;p13"/>
            <p:cNvSpPr/>
            <p:nvPr/>
          </p:nvSpPr>
          <p:spPr>
            <a:xfrm rot="5400000">
              <a:off x="46889" y="246427"/>
              <a:ext cx="1459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53" name="Google Shape;1054;p13"/>
            <p:cNvSpPr/>
            <p:nvPr/>
          </p:nvSpPr>
          <p:spPr>
            <a:xfrm rot="5400000">
              <a:off x="46739" y="392790"/>
              <a:ext cx="146209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54" name="Google Shape;1055;p13"/>
            <p:cNvSpPr/>
            <p:nvPr/>
          </p:nvSpPr>
          <p:spPr>
            <a:xfrm rot="5400000">
              <a:off x="46739" y="538999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55" name="Google Shape;1056;p13"/>
            <p:cNvSpPr/>
            <p:nvPr/>
          </p:nvSpPr>
          <p:spPr>
            <a:xfrm rot="5400000">
              <a:off x="46735" y="685208"/>
              <a:ext cx="146217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462" name="Google Shape;1057;p13"/>
          <p:cNvGrpSpPr/>
          <p:nvPr/>
        </p:nvGrpSpPr>
        <p:grpSpPr>
          <a:xfrm>
            <a:off x="1634156" y="-107927"/>
            <a:ext cx="1520952" cy="302034"/>
            <a:chOff x="0" y="31"/>
            <a:chExt cx="1520950" cy="302033"/>
          </a:xfrm>
        </p:grpSpPr>
        <p:sp>
          <p:nvSpPr>
            <p:cNvPr id="457" name="Google Shape;1058;p13"/>
            <p:cNvSpPr/>
            <p:nvPr/>
          </p:nvSpPr>
          <p:spPr>
            <a:xfrm>
              <a:off x="93480" y="46365"/>
              <a:ext cx="1335549" cy="209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9607" y="0"/>
                  </a:lnTo>
                  <a:lnTo>
                    <a:pt x="12992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58" name="Google Shape;1059;p13"/>
            <p:cNvSpPr/>
            <p:nvPr/>
          </p:nvSpPr>
          <p:spPr>
            <a:xfrm>
              <a:off x="1429028" y="210143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05"/>
                  </a:moveTo>
                  <a:cubicBezTo>
                    <a:pt x="21600" y="16694"/>
                    <a:pt x="16702" y="21600"/>
                    <a:pt x="10712" y="21600"/>
                  </a:cubicBezTo>
                  <a:cubicBezTo>
                    <a:pt x="4723" y="21600"/>
                    <a:pt x="0" y="16694"/>
                    <a:pt x="0" y="10705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59" name="Google Shape;1060;p13"/>
            <p:cNvSpPr/>
            <p:nvPr/>
          </p:nvSpPr>
          <p:spPr>
            <a:xfrm>
              <a:off x="1452991" y="234853"/>
              <a:ext cx="43250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707"/>
                    <a:pt x="0" y="10602"/>
                  </a:cubicBezTo>
                  <a:cubicBezTo>
                    <a:pt x="0" y="16893"/>
                    <a:pt x="5011" y="21600"/>
                    <a:pt x="10800" y="21600"/>
                  </a:cubicBezTo>
                  <a:cubicBezTo>
                    <a:pt x="16963" y="21600"/>
                    <a:pt x="21600" y="16893"/>
                    <a:pt x="21600" y="10602"/>
                  </a:cubicBezTo>
                  <a:cubicBezTo>
                    <a:pt x="21600" y="4707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60" name="Google Shape;1061;p13"/>
            <p:cNvSpPr/>
            <p:nvPr/>
          </p:nvSpPr>
          <p:spPr>
            <a:xfrm>
              <a:off x="-1" y="31"/>
              <a:ext cx="91923" cy="9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96"/>
                  </a:moveTo>
                  <a:cubicBezTo>
                    <a:pt x="21600" y="16735"/>
                    <a:pt x="16702" y="21600"/>
                    <a:pt x="10712" y="21600"/>
                  </a:cubicBezTo>
                  <a:cubicBezTo>
                    <a:pt x="4723" y="21600"/>
                    <a:pt x="0" y="16735"/>
                    <a:pt x="0" y="10796"/>
                  </a:cubicBezTo>
                  <a:cubicBezTo>
                    <a:pt x="0" y="4857"/>
                    <a:pt x="4723" y="0"/>
                    <a:pt x="10712" y="0"/>
                  </a:cubicBezTo>
                  <a:cubicBezTo>
                    <a:pt x="16702" y="0"/>
                    <a:pt x="21600" y="4857"/>
                    <a:pt x="21600" y="10796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61" name="Google Shape;1062;p13"/>
            <p:cNvSpPr/>
            <p:nvPr/>
          </p:nvSpPr>
          <p:spPr>
            <a:xfrm>
              <a:off x="23962" y="24740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78" y="21600"/>
                    <a:pt x="21600" y="16589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46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1149;p15"/>
          <p:cNvGrpSpPr/>
          <p:nvPr/>
        </p:nvGrpSpPr>
        <p:grpSpPr>
          <a:xfrm>
            <a:off x="-24" y="-1227"/>
            <a:ext cx="9143711" cy="5145768"/>
            <a:chOff x="0" y="0"/>
            <a:chExt cx="9143710" cy="5145766"/>
          </a:xfrm>
        </p:grpSpPr>
        <p:sp>
          <p:nvSpPr>
            <p:cNvPr id="470" name="Google Shape;1150;p15"/>
            <p:cNvSpPr/>
            <p:nvPr/>
          </p:nvSpPr>
          <p:spPr>
            <a:xfrm>
              <a:off x="0" y="513306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1" name="Google Shape;1151;p15"/>
            <p:cNvSpPr/>
            <p:nvPr/>
          </p:nvSpPr>
          <p:spPr>
            <a:xfrm>
              <a:off x="0" y="499420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2" name="Google Shape;1152;p15"/>
            <p:cNvSpPr/>
            <p:nvPr/>
          </p:nvSpPr>
          <p:spPr>
            <a:xfrm>
              <a:off x="0" y="485534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3" name="Google Shape;1153;p15"/>
            <p:cNvSpPr/>
            <p:nvPr/>
          </p:nvSpPr>
          <p:spPr>
            <a:xfrm>
              <a:off x="0" y="471648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4" name="Google Shape;1154;p15"/>
            <p:cNvSpPr/>
            <p:nvPr/>
          </p:nvSpPr>
          <p:spPr>
            <a:xfrm>
              <a:off x="0" y="457809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5" name="Google Shape;1155;p15"/>
            <p:cNvSpPr/>
            <p:nvPr/>
          </p:nvSpPr>
          <p:spPr>
            <a:xfrm>
              <a:off x="0" y="443923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6" name="Google Shape;1156;p15"/>
            <p:cNvSpPr/>
            <p:nvPr/>
          </p:nvSpPr>
          <p:spPr>
            <a:xfrm>
              <a:off x="0" y="430037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7" name="Google Shape;1157;p15"/>
            <p:cNvSpPr/>
            <p:nvPr/>
          </p:nvSpPr>
          <p:spPr>
            <a:xfrm>
              <a:off x="0" y="416198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8" name="Google Shape;1158;p15"/>
            <p:cNvSpPr/>
            <p:nvPr/>
          </p:nvSpPr>
          <p:spPr>
            <a:xfrm>
              <a:off x="0" y="402312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9" name="Google Shape;1159;p15"/>
            <p:cNvSpPr/>
            <p:nvPr/>
          </p:nvSpPr>
          <p:spPr>
            <a:xfrm>
              <a:off x="0" y="388426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0" name="Google Shape;1160;p15"/>
            <p:cNvSpPr/>
            <p:nvPr/>
          </p:nvSpPr>
          <p:spPr>
            <a:xfrm>
              <a:off x="0" y="374541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1" name="Google Shape;1161;p15"/>
            <p:cNvSpPr/>
            <p:nvPr/>
          </p:nvSpPr>
          <p:spPr>
            <a:xfrm>
              <a:off x="0" y="360702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2" name="Google Shape;1162;p15"/>
            <p:cNvSpPr/>
            <p:nvPr/>
          </p:nvSpPr>
          <p:spPr>
            <a:xfrm>
              <a:off x="0" y="346816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3" name="Google Shape;1163;p15"/>
            <p:cNvSpPr/>
            <p:nvPr/>
          </p:nvSpPr>
          <p:spPr>
            <a:xfrm>
              <a:off x="0" y="332976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4" name="Google Shape;1164;p15"/>
            <p:cNvSpPr/>
            <p:nvPr/>
          </p:nvSpPr>
          <p:spPr>
            <a:xfrm>
              <a:off x="0" y="319090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5" name="Google Shape;1165;p15"/>
            <p:cNvSpPr/>
            <p:nvPr/>
          </p:nvSpPr>
          <p:spPr>
            <a:xfrm>
              <a:off x="0" y="305204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6" name="Google Shape;1166;p15"/>
            <p:cNvSpPr/>
            <p:nvPr/>
          </p:nvSpPr>
          <p:spPr>
            <a:xfrm>
              <a:off x="0" y="291320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7" name="Google Shape;1167;p15"/>
            <p:cNvSpPr/>
            <p:nvPr/>
          </p:nvSpPr>
          <p:spPr>
            <a:xfrm>
              <a:off x="0" y="277434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8" name="Google Shape;1168;p15"/>
            <p:cNvSpPr/>
            <p:nvPr/>
          </p:nvSpPr>
          <p:spPr>
            <a:xfrm>
              <a:off x="0" y="263596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9" name="Google Shape;1169;p15"/>
            <p:cNvSpPr/>
            <p:nvPr/>
          </p:nvSpPr>
          <p:spPr>
            <a:xfrm>
              <a:off x="0" y="249710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0" name="Google Shape;1170;p15"/>
            <p:cNvSpPr/>
            <p:nvPr/>
          </p:nvSpPr>
          <p:spPr>
            <a:xfrm>
              <a:off x="0" y="235870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1" name="Google Shape;1171;p15"/>
            <p:cNvSpPr/>
            <p:nvPr/>
          </p:nvSpPr>
          <p:spPr>
            <a:xfrm>
              <a:off x="0" y="221984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2" name="Google Shape;1172;p15"/>
            <p:cNvSpPr/>
            <p:nvPr/>
          </p:nvSpPr>
          <p:spPr>
            <a:xfrm>
              <a:off x="0" y="208098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3" name="Google Shape;1173;p15"/>
            <p:cNvSpPr/>
            <p:nvPr/>
          </p:nvSpPr>
          <p:spPr>
            <a:xfrm>
              <a:off x="0" y="194212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4" name="Google Shape;1174;p15"/>
            <p:cNvSpPr/>
            <p:nvPr/>
          </p:nvSpPr>
          <p:spPr>
            <a:xfrm>
              <a:off x="0" y="180372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5" name="Google Shape;1175;p15"/>
            <p:cNvSpPr/>
            <p:nvPr/>
          </p:nvSpPr>
          <p:spPr>
            <a:xfrm>
              <a:off x="0" y="166486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6" name="Google Shape;1176;p15"/>
            <p:cNvSpPr/>
            <p:nvPr/>
          </p:nvSpPr>
          <p:spPr>
            <a:xfrm>
              <a:off x="0" y="152602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7" name="Google Shape;1177;p15"/>
            <p:cNvSpPr/>
            <p:nvPr/>
          </p:nvSpPr>
          <p:spPr>
            <a:xfrm>
              <a:off x="0" y="138764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8" name="Google Shape;1178;p15"/>
            <p:cNvSpPr/>
            <p:nvPr/>
          </p:nvSpPr>
          <p:spPr>
            <a:xfrm>
              <a:off x="0" y="124878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9" name="Google Shape;1179;p15"/>
            <p:cNvSpPr/>
            <p:nvPr/>
          </p:nvSpPr>
          <p:spPr>
            <a:xfrm>
              <a:off x="0" y="110992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0" name="Google Shape;1180;p15"/>
            <p:cNvSpPr/>
            <p:nvPr/>
          </p:nvSpPr>
          <p:spPr>
            <a:xfrm>
              <a:off x="0" y="97106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1" name="Google Shape;1181;p15"/>
            <p:cNvSpPr/>
            <p:nvPr/>
          </p:nvSpPr>
          <p:spPr>
            <a:xfrm>
              <a:off x="0" y="83266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2" name="Google Shape;1182;p15"/>
            <p:cNvSpPr/>
            <p:nvPr/>
          </p:nvSpPr>
          <p:spPr>
            <a:xfrm>
              <a:off x="0" y="69380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3" name="Google Shape;1183;p15"/>
            <p:cNvSpPr/>
            <p:nvPr/>
          </p:nvSpPr>
          <p:spPr>
            <a:xfrm>
              <a:off x="0" y="55542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4" name="Google Shape;1184;p15"/>
            <p:cNvSpPr/>
            <p:nvPr/>
          </p:nvSpPr>
          <p:spPr>
            <a:xfrm>
              <a:off x="0" y="41656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5" name="Google Shape;1185;p15"/>
            <p:cNvSpPr/>
            <p:nvPr/>
          </p:nvSpPr>
          <p:spPr>
            <a:xfrm>
              <a:off x="0" y="27770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6" name="Google Shape;1186;p15"/>
            <p:cNvSpPr/>
            <p:nvPr/>
          </p:nvSpPr>
          <p:spPr>
            <a:xfrm>
              <a:off x="0" y="13884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7" name="Google Shape;1187;p15"/>
            <p:cNvSpPr/>
            <p:nvPr/>
          </p:nvSpPr>
          <p:spPr>
            <a:xfrm>
              <a:off x="0" y="0"/>
              <a:ext cx="9143711" cy="12700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509" name="Текст заголовка"/>
          <p:cNvSpPr txBox="1"/>
          <p:nvPr>
            <p:ph type="title"/>
          </p:nvPr>
        </p:nvSpPr>
        <p:spPr>
          <a:xfrm>
            <a:off x="864525" y="2405675"/>
            <a:ext cx="7566301" cy="841801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10" name="Уровень текста 1…"/>
          <p:cNvSpPr txBox="1"/>
          <p:nvPr>
            <p:ph type="body" sz="quarter" idx="1"/>
          </p:nvPr>
        </p:nvSpPr>
        <p:spPr>
          <a:xfrm>
            <a:off x="864525" y="3440474"/>
            <a:ext cx="4644000" cy="3444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317500" indent="-177800">
              <a:lnSpc>
                <a:spcPct val="100000"/>
              </a:lnSpc>
              <a:buClrTx/>
              <a:buSzTx/>
              <a:buFontTx/>
              <a:buNone/>
              <a:defRPr sz="1800"/>
            </a:lvl1pPr>
            <a:lvl2pPr marL="317500" indent="279400">
              <a:lnSpc>
                <a:spcPct val="100000"/>
              </a:lnSpc>
              <a:buClrTx/>
              <a:buSzTx/>
              <a:buFontTx/>
              <a:buNone/>
              <a:defRPr sz="1800"/>
            </a:lvl2pPr>
            <a:lvl3pPr marL="317500" indent="736600">
              <a:lnSpc>
                <a:spcPct val="100000"/>
              </a:lnSpc>
              <a:buClrTx/>
              <a:buSzTx/>
              <a:buFontTx/>
              <a:buNone/>
              <a:defRPr sz="1800"/>
            </a:lvl3pPr>
            <a:lvl4pPr marL="317500" indent="1193800">
              <a:lnSpc>
                <a:spcPct val="100000"/>
              </a:lnSpc>
              <a:buClrTx/>
              <a:buSzTx/>
              <a:buFontTx/>
              <a:buNone/>
              <a:defRPr sz="1800"/>
            </a:lvl4pPr>
            <a:lvl5pPr marL="317500" indent="1651000">
              <a:lnSpc>
                <a:spcPct val="100000"/>
              </a:lnSpc>
              <a:buClrTx/>
              <a:buSzTx/>
              <a:buFontTx/>
              <a:buNone/>
              <a:defRPr sz="1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516" name="Google Shape;1191;p15"/>
          <p:cNvGrpSpPr/>
          <p:nvPr/>
        </p:nvGrpSpPr>
        <p:grpSpPr>
          <a:xfrm>
            <a:off x="-259764" y="1851204"/>
            <a:ext cx="549774" cy="91922"/>
            <a:chOff x="0" y="0"/>
            <a:chExt cx="549773" cy="91921"/>
          </a:xfrm>
        </p:grpSpPr>
        <p:sp>
          <p:nvSpPr>
            <p:cNvPr id="511" name="Google Shape;1192;p15"/>
            <p:cNvSpPr/>
            <p:nvPr/>
          </p:nvSpPr>
          <p:spPr>
            <a:xfrm rot="5400000">
              <a:off x="458110" y="220"/>
              <a:ext cx="91653" cy="91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8" fill="norm" stroke="1" extrusionOk="0">
                  <a:moveTo>
                    <a:pt x="11597" y="119"/>
                  </a:moveTo>
                  <a:cubicBezTo>
                    <a:pt x="16996" y="963"/>
                    <a:pt x="20876" y="6198"/>
                    <a:pt x="19862" y="11596"/>
                  </a:cubicBezTo>
                  <a:cubicBezTo>
                    <a:pt x="19018" y="16995"/>
                    <a:pt x="13960" y="20875"/>
                    <a:pt x="8391" y="19867"/>
                  </a:cubicBezTo>
                  <a:cubicBezTo>
                    <a:pt x="2986" y="19023"/>
                    <a:pt x="-724" y="13959"/>
                    <a:pt x="120" y="8390"/>
                  </a:cubicBezTo>
                  <a:cubicBezTo>
                    <a:pt x="964" y="2992"/>
                    <a:pt x="6029" y="-725"/>
                    <a:pt x="11597" y="119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2" name="Google Shape;1193;p15"/>
            <p:cNvSpPr/>
            <p:nvPr/>
          </p:nvSpPr>
          <p:spPr>
            <a:xfrm rot="5400000">
              <a:off x="482569" y="24336"/>
              <a:ext cx="43075" cy="4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fill="norm" stroke="1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3" name="Google Shape;1194;p15"/>
            <p:cNvSpPr/>
            <p:nvPr/>
          </p:nvSpPr>
          <p:spPr>
            <a:xfrm rot="5400000">
              <a:off x="-1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4" name="Google Shape;1195;p15"/>
            <p:cNvSpPr/>
            <p:nvPr/>
          </p:nvSpPr>
          <p:spPr>
            <a:xfrm rot="5400000">
              <a:off x="23962" y="23962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5" name="Google Shape;1196;p15"/>
            <p:cNvSpPr/>
            <p:nvPr/>
          </p:nvSpPr>
          <p:spPr>
            <a:xfrm>
              <a:off x="97979" y="39530"/>
              <a:ext cx="358403" cy="1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17" name="Google Shape;1197;p15"/>
          <p:cNvSpPr/>
          <p:nvPr/>
        </p:nvSpPr>
        <p:spPr>
          <a:xfrm rot="16200000">
            <a:off x="348818" y="3906122"/>
            <a:ext cx="586800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8" name="Google Shape;1198;p15"/>
          <p:cNvSpPr/>
          <p:nvPr/>
        </p:nvSpPr>
        <p:spPr>
          <a:xfrm rot="5400000">
            <a:off x="-562205" y="-339597"/>
            <a:ext cx="1994700" cy="681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698631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9" name="Google Shape;1199;p15"/>
          <p:cNvSpPr/>
          <p:nvPr/>
        </p:nvSpPr>
        <p:spPr>
          <a:xfrm rot="5400000">
            <a:off x="-282905" y="-36497"/>
            <a:ext cx="1994700" cy="681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698631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20" name="Google Shape;1200;p15"/>
          <p:cNvSpPr/>
          <p:nvPr/>
        </p:nvSpPr>
        <p:spPr>
          <a:xfrm flipH="1" rot="10800000">
            <a:off x="2891470" y="4842228"/>
            <a:ext cx="1994700" cy="681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698631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21" name="Google Shape;1201;p15"/>
          <p:cNvSpPr/>
          <p:nvPr/>
        </p:nvSpPr>
        <p:spPr>
          <a:xfrm>
            <a:off x="8535575" y="-11"/>
            <a:ext cx="586801" cy="128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527" name="Google Shape;1202;p15"/>
          <p:cNvGrpSpPr/>
          <p:nvPr/>
        </p:nvGrpSpPr>
        <p:grpSpPr>
          <a:xfrm>
            <a:off x="7898040" y="350767"/>
            <a:ext cx="1520952" cy="302034"/>
            <a:chOff x="0" y="0"/>
            <a:chExt cx="1520950" cy="302033"/>
          </a:xfrm>
        </p:grpSpPr>
        <p:sp>
          <p:nvSpPr>
            <p:cNvPr id="522" name="Google Shape;1203;p15"/>
            <p:cNvSpPr/>
            <p:nvPr/>
          </p:nvSpPr>
          <p:spPr>
            <a:xfrm flipH="1">
              <a:off x="91921" y="46334"/>
              <a:ext cx="1335550" cy="209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9607" y="0"/>
                  </a:lnTo>
                  <a:lnTo>
                    <a:pt x="12992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3" name="Google Shape;1204;p15"/>
            <p:cNvSpPr/>
            <p:nvPr/>
          </p:nvSpPr>
          <p:spPr>
            <a:xfrm flipH="1">
              <a:off x="0" y="210112"/>
              <a:ext cx="91922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05"/>
                  </a:moveTo>
                  <a:cubicBezTo>
                    <a:pt x="21600" y="16694"/>
                    <a:pt x="16702" y="21600"/>
                    <a:pt x="10712" y="21600"/>
                  </a:cubicBezTo>
                  <a:cubicBezTo>
                    <a:pt x="4723" y="21600"/>
                    <a:pt x="0" y="16694"/>
                    <a:pt x="0" y="10705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4" name="Google Shape;1205;p15"/>
            <p:cNvSpPr/>
            <p:nvPr/>
          </p:nvSpPr>
          <p:spPr>
            <a:xfrm flipH="1">
              <a:off x="24709" y="234822"/>
              <a:ext cx="43251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707"/>
                    <a:pt x="0" y="10602"/>
                  </a:cubicBezTo>
                  <a:cubicBezTo>
                    <a:pt x="0" y="16893"/>
                    <a:pt x="5011" y="21600"/>
                    <a:pt x="10800" y="21600"/>
                  </a:cubicBezTo>
                  <a:cubicBezTo>
                    <a:pt x="16963" y="21600"/>
                    <a:pt x="21600" y="16893"/>
                    <a:pt x="21600" y="10602"/>
                  </a:cubicBezTo>
                  <a:cubicBezTo>
                    <a:pt x="21600" y="4707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5" name="Google Shape;1206;p15"/>
            <p:cNvSpPr/>
            <p:nvPr/>
          </p:nvSpPr>
          <p:spPr>
            <a:xfrm flipH="1">
              <a:off x="1429029" y="0"/>
              <a:ext cx="91922" cy="9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96"/>
                  </a:moveTo>
                  <a:cubicBezTo>
                    <a:pt x="21600" y="16735"/>
                    <a:pt x="16702" y="21600"/>
                    <a:pt x="10712" y="21600"/>
                  </a:cubicBezTo>
                  <a:cubicBezTo>
                    <a:pt x="4723" y="21600"/>
                    <a:pt x="0" y="16735"/>
                    <a:pt x="0" y="10796"/>
                  </a:cubicBezTo>
                  <a:cubicBezTo>
                    <a:pt x="0" y="4857"/>
                    <a:pt x="4723" y="0"/>
                    <a:pt x="10712" y="0"/>
                  </a:cubicBezTo>
                  <a:cubicBezTo>
                    <a:pt x="16702" y="0"/>
                    <a:pt x="21600" y="4857"/>
                    <a:pt x="21600" y="10796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6" name="Google Shape;1207;p15"/>
            <p:cNvSpPr/>
            <p:nvPr/>
          </p:nvSpPr>
          <p:spPr>
            <a:xfrm flipH="1">
              <a:off x="1453738" y="24709"/>
              <a:ext cx="43251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78" y="21600"/>
                    <a:pt x="21600" y="16589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533" name="Google Shape;1208;p15"/>
          <p:cNvGrpSpPr/>
          <p:nvPr/>
        </p:nvGrpSpPr>
        <p:grpSpPr>
          <a:xfrm>
            <a:off x="-117542" y="2184203"/>
            <a:ext cx="549774" cy="91923"/>
            <a:chOff x="0" y="0"/>
            <a:chExt cx="549773" cy="91921"/>
          </a:xfrm>
        </p:grpSpPr>
        <p:sp>
          <p:nvSpPr>
            <p:cNvPr id="528" name="Google Shape;1209;p15"/>
            <p:cNvSpPr/>
            <p:nvPr/>
          </p:nvSpPr>
          <p:spPr>
            <a:xfrm rot="5400000">
              <a:off x="458110" y="220"/>
              <a:ext cx="91653" cy="91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8" fill="norm" stroke="1" extrusionOk="0">
                  <a:moveTo>
                    <a:pt x="11597" y="119"/>
                  </a:moveTo>
                  <a:cubicBezTo>
                    <a:pt x="16996" y="963"/>
                    <a:pt x="20876" y="6198"/>
                    <a:pt x="19862" y="11596"/>
                  </a:cubicBezTo>
                  <a:cubicBezTo>
                    <a:pt x="19018" y="16995"/>
                    <a:pt x="13960" y="20875"/>
                    <a:pt x="8391" y="19867"/>
                  </a:cubicBezTo>
                  <a:cubicBezTo>
                    <a:pt x="2986" y="19023"/>
                    <a:pt x="-724" y="13959"/>
                    <a:pt x="120" y="8390"/>
                  </a:cubicBezTo>
                  <a:cubicBezTo>
                    <a:pt x="964" y="2992"/>
                    <a:pt x="6029" y="-725"/>
                    <a:pt x="11597" y="119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9" name="Google Shape;1210;p15"/>
            <p:cNvSpPr/>
            <p:nvPr/>
          </p:nvSpPr>
          <p:spPr>
            <a:xfrm rot="5400000">
              <a:off x="482569" y="24336"/>
              <a:ext cx="43075" cy="4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fill="norm" stroke="1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0" name="Google Shape;1211;p15"/>
            <p:cNvSpPr/>
            <p:nvPr/>
          </p:nvSpPr>
          <p:spPr>
            <a:xfrm rot="5400000">
              <a:off x="-1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1" name="Google Shape;1212;p15"/>
            <p:cNvSpPr/>
            <p:nvPr/>
          </p:nvSpPr>
          <p:spPr>
            <a:xfrm rot="5400000">
              <a:off x="23962" y="23962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2" name="Google Shape;1213;p15"/>
            <p:cNvSpPr/>
            <p:nvPr/>
          </p:nvSpPr>
          <p:spPr>
            <a:xfrm>
              <a:off x="97979" y="39530"/>
              <a:ext cx="358403" cy="1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39" name="Google Shape;1214;p15"/>
          <p:cNvGrpSpPr/>
          <p:nvPr/>
        </p:nvGrpSpPr>
        <p:grpSpPr>
          <a:xfrm>
            <a:off x="4682156" y="-107927"/>
            <a:ext cx="1520952" cy="302034"/>
            <a:chOff x="0" y="31"/>
            <a:chExt cx="1520950" cy="302033"/>
          </a:xfrm>
        </p:grpSpPr>
        <p:sp>
          <p:nvSpPr>
            <p:cNvPr id="534" name="Google Shape;1215;p15"/>
            <p:cNvSpPr/>
            <p:nvPr/>
          </p:nvSpPr>
          <p:spPr>
            <a:xfrm>
              <a:off x="93480" y="46365"/>
              <a:ext cx="1335549" cy="209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9607" y="0"/>
                  </a:lnTo>
                  <a:lnTo>
                    <a:pt x="12992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5" name="Google Shape;1216;p15"/>
            <p:cNvSpPr/>
            <p:nvPr/>
          </p:nvSpPr>
          <p:spPr>
            <a:xfrm>
              <a:off x="1429028" y="210143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05"/>
                  </a:moveTo>
                  <a:cubicBezTo>
                    <a:pt x="21600" y="16694"/>
                    <a:pt x="16702" y="21600"/>
                    <a:pt x="10712" y="21600"/>
                  </a:cubicBezTo>
                  <a:cubicBezTo>
                    <a:pt x="4723" y="21600"/>
                    <a:pt x="0" y="16694"/>
                    <a:pt x="0" y="10705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6" name="Google Shape;1217;p15"/>
            <p:cNvSpPr/>
            <p:nvPr/>
          </p:nvSpPr>
          <p:spPr>
            <a:xfrm>
              <a:off x="1452991" y="234853"/>
              <a:ext cx="43250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707"/>
                    <a:pt x="0" y="10602"/>
                  </a:cubicBezTo>
                  <a:cubicBezTo>
                    <a:pt x="0" y="16893"/>
                    <a:pt x="5011" y="21600"/>
                    <a:pt x="10800" y="21600"/>
                  </a:cubicBezTo>
                  <a:cubicBezTo>
                    <a:pt x="16963" y="21600"/>
                    <a:pt x="21600" y="16893"/>
                    <a:pt x="21600" y="10602"/>
                  </a:cubicBezTo>
                  <a:cubicBezTo>
                    <a:pt x="21600" y="4707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7" name="Google Shape;1218;p15"/>
            <p:cNvSpPr/>
            <p:nvPr/>
          </p:nvSpPr>
          <p:spPr>
            <a:xfrm>
              <a:off x="-1" y="31"/>
              <a:ext cx="91923" cy="9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96"/>
                  </a:moveTo>
                  <a:cubicBezTo>
                    <a:pt x="21600" y="16735"/>
                    <a:pt x="16702" y="21600"/>
                    <a:pt x="10712" y="21600"/>
                  </a:cubicBezTo>
                  <a:cubicBezTo>
                    <a:pt x="4723" y="21600"/>
                    <a:pt x="0" y="16735"/>
                    <a:pt x="0" y="10796"/>
                  </a:cubicBezTo>
                  <a:cubicBezTo>
                    <a:pt x="0" y="4857"/>
                    <a:pt x="4723" y="0"/>
                    <a:pt x="10712" y="0"/>
                  </a:cubicBezTo>
                  <a:cubicBezTo>
                    <a:pt x="16702" y="0"/>
                    <a:pt x="21600" y="4857"/>
                    <a:pt x="21600" y="10796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8" name="Google Shape;1219;p15"/>
            <p:cNvSpPr/>
            <p:nvPr/>
          </p:nvSpPr>
          <p:spPr>
            <a:xfrm>
              <a:off x="23962" y="24740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78" y="21600"/>
                    <a:pt x="21600" y="16589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542" name="Google Shape;1220;p15"/>
          <p:cNvGrpSpPr/>
          <p:nvPr/>
        </p:nvGrpSpPr>
        <p:grpSpPr>
          <a:xfrm>
            <a:off x="7881845" y="4336579"/>
            <a:ext cx="2297801" cy="347401"/>
            <a:chOff x="0" y="0"/>
            <a:chExt cx="2297799" cy="347400"/>
          </a:xfrm>
        </p:grpSpPr>
        <p:sp>
          <p:nvSpPr>
            <p:cNvPr id="540" name="Google Shape;1221;p15"/>
            <p:cNvSpPr/>
            <p:nvPr/>
          </p:nvSpPr>
          <p:spPr>
            <a:xfrm flipH="1">
              <a:off x="303100" y="279300"/>
              <a:ext cx="1994701" cy="681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41" name="Google Shape;1222;p15"/>
            <p:cNvSpPr/>
            <p:nvPr/>
          </p:nvSpPr>
          <p:spPr>
            <a:xfrm flipH="1">
              <a:off x="0" y="-1"/>
              <a:ext cx="1994701" cy="681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54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1304;p17"/>
          <p:cNvGrpSpPr/>
          <p:nvPr/>
        </p:nvGrpSpPr>
        <p:grpSpPr>
          <a:xfrm>
            <a:off x="-24" y="-1227"/>
            <a:ext cx="9143711" cy="5145768"/>
            <a:chOff x="0" y="0"/>
            <a:chExt cx="9143710" cy="5145766"/>
          </a:xfrm>
        </p:grpSpPr>
        <p:sp>
          <p:nvSpPr>
            <p:cNvPr id="550" name="Google Shape;1305;p17"/>
            <p:cNvSpPr/>
            <p:nvPr/>
          </p:nvSpPr>
          <p:spPr>
            <a:xfrm>
              <a:off x="0" y="513306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1" name="Google Shape;1306;p17"/>
            <p:cNvSpPr/>
            <p:nvPr/>
          </p:nvSpPr>
          <p:spPr>
            <a:xfrm>
              <a:off x="0" y="499420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2" name="Google Shape;1307;p17"/>
            <p:cNvSpPr/>
            <p:nvPr/>
          </p:nvSpPr>
          <p:spPr>
            <a:xfrm>
              <a:off x="0" y="485534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3" name="Google Shape;1308;p17"/>
            <p:cNvSpPr/>
            <p:nvPr/>
          </p:nvSpPr>
          <p:spPr>
            <a:xfrm>
              <a:off x="0" y="471648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4" name="Google Shape;1309;p17"/>
            <p:cNvSpPr/>
            <p:nvPr/>
          </p:nvSpPr>
          <p:spPr>
            <a:xfrm>
              <a:off x="0" y="457809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5" name="Google Shape;1310;p17"/>
            <p:cNvSpPr/>
            <p:nvPr/>
          </p:nvSpPr>
          <p:spPr>
            <a:xfrm>
              <a:off x="0" y="443923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6" name="Google Shape;1311;p17"/>
            <p:cNvSpPr/>
            <p:nvPr/>
          </p:nvSpPr>
          <p:spPr>
            <a:xfrm>
              <a:off x="0" y="430037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7" name="Google Shape;1312;p17"/>
            <p:cNvSpPr/>
            <p:nvPr/>
          </p:nvSpPr>
          <p:spPr>
            <a:xfrm>
              <a:off x="0" y="416198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8" name="Google Shape;1313;p17"/>
            <p:cNvSpPr/>
            <p:nvPr/>
          </p:nvSpPr>
          <p:spPr>
            <a:xfrm>
              <a:off x="0" y="402312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9" name="Google Shape;1314;p17"/>
            <p:cNvSpPr/>
            <p:nvPr/>
          </p:nvSpPr>
          <p:spPr>
            <a:xfrm>
              <a:off x="0" y="388426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0" name="Google Shape;1315;p17"/>
            <p:cNvSpPr/>
            <p:nvPr/>
          </p:nvSpPr>
          <p:spPr>
            <a:xfrm>
              <a:off x="0" y="374541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1" name="Google Shape;1316;p17"/>
            <p:cNvSpPr/>
            <p:nvPr/>
          </p:nvSpPr>
          <p:spPr>
            <a:xfrm>
              <a:off x="0" y="360702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2" name="Google Shape;1317;p17"/>
            <p:cNvSpPr/>
            <p:nvPr/>
          </p:nvSpPr>
          <p:spPr>
            <a:xfrm>
              <a:off x="0" y="346816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3" name="Google Shape;1318;p17"/>
            <p:cNvSpPr/>
            <p:nvPr/>
          </p:nvSpPr>
          <p:spPr>
            <a:xfrm>
              <a:off x="0" y="332976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4" name="Google Shape;1319;p17"/>
            <p:cNvSpPr/>
            <p:nvPr/>
          </p:nvSpPr>
          <p:spPr>
            <a:xfrm>
              <a:off x="0" y="319090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5" name="Google Shape;1320;p17"/>
            <p:cNvSpPr/>
            <p:nvPr/>
          </p:nvSpPr>
          <p:spPr>
            <a:xfrm>
              <a:off x="0" y="305204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6" name="Google Shape;1321;p17"/>
            <p:cNvSpPr/>
            <p:nvPr/>
          </p:nvSpPr>
          <p:spPr>
            <a:xfrm>
              <a:off x="0" y="291320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7" name="Google Shape;1322;p17"/>
            <p:cNvSpPr/>
            <p:nvPr/>
          </p:nvSpPr>
          <p:spPr>
            <a:xfrm>
              <a:off x="0" y="277434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8" name="Google Shape;1323;p17"/>
            <p:cNvSpPr/>
            <p:nvPr/>
          </p:nvSpPr>
          <p:spPr>
            <a:xfrm>
              <a:off x="0" y="263596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9" name="Google Shape;1324;p17"/>
            <p:cNvSpPr/>
            <p:nvPr/>
          </p:nvSpPr>
          <p:spPr>
            <a:xfrm>
              <a:off x="0" y="249710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0" name="Google Shape;1325;p17"/>
            <p:cNvSpPr/>
            <p:nvPr/>
          </p:nvSpPr>
          <p:spPr>
            <a:xfrm>
              <a:off x="0" y="235870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1" name="Google Shape;1326;p17"/>
            <p:cNvSpPr/>
            <p:nvPr/>
          </p:nvSpPr>
          <p:spPr>
            <a:xfrm>
              <a:off x="0" y="221984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2" name="Google Shape;1327;p17"/>
            <p:cNvSpPr/>
            <p:nvPr/>
          </p:nvSpPr>
          <p:spPr>
            <a:xfrm>
              <a:off x="0" y="208098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3" name="Google Shape;1328;p17"/>
            <p:cNvSpPr/>
            <p:nvPr/>
          </p:nvSpPr>
          <p:spPr>
            <a:xfrm>
              <a:off x="0" y="194212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4" name="Google Shape;1329;p17"/>
            <p:cNvSpPr/>
            <p:nvPr/>
          </p:nvSpPr>
          <p:spPr>
            <a:xfrm>
              <a:off x="0" y="180372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5" name="Google Shape;1330;p17"/>
            <p:cNvSpPr/>
            <p:nvPr/>
          </p:nvSpPr>
          <p:spPr>
            <a:xfrm>
              <a:off x="0" y="166486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6" name="Google Shape;1331;p17"/>
            <p:cNvSpPr/>
            <p:nvPr/>
          </p:nvSpPr>
          <p:spPr>
            <a:xfrm>
              <a:off x="0" y="152602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7" name="Google Shape;1332;p17"/>
            <p:cNvSpPr/>
            <p:nvPr/>
          </p:nvSpPr>
          <p:spPr>
            <a:xfrm>
              <a:off x="0" y="138764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8" name="Google Shape;1333;p17"/>
            <p:cNvSpPr/>
            <p:nvPr/>
          </p:nvSpPr>
          <p:spPr>
            <a:xfrm>
              <a:off x="0" y="124878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9" name="Google Shape;1334;p17"/>
            <p:cNvSpPr/>
            <p:nvPr/>
          </p:nvSpPr>
          <p:spPr>
            <a:xfrm>
              <a:off x="0" y="110992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80" name="Google Shape;1335;p17"/>
            <p:cNvSpPr/>
            <p:nvPr/>
          </p:nvSpPr>
          <p:spPr>
            <a:xfrm>
              <a:off x="0" y="97106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81" name="Google Shape;1336;p17"/>
            <p:cNvSpPr/>
            <p:nvPr/>
          </p:nvSpPr>
          <p:spPr>
            <a:xfrm>
              <a:off x="0" y="83266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82" name="Google Shape;1337;p17"/>
            <p:cNvSpPr/>
            <p:nvPr/>
          </p:nvSpPr>
          <p:spPr>
            <a:xfrm>
              <a:off x="0" y="69380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83" name="Google Shape;1338;p17"/>
            <p:cNvSpPr/>
            <p:nvPr/>
          </p:nvSpPr>
          <p:spPr>
            <a:xfrm>
              <a:off x="0" y="55542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84" name="Google Shape;1339;p17"/>
            <p:cNvSpPr/>
            <p:nvPr/>
          </p:nvSpPr>
          <p:spPr>
            <a:xfrm>
              <a:off x="0" y="41656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85" name="Google Shape;1340;p17"/>
            <p:cNvSpPr/>
            <p:nvPr/>
          </p:nvSpPr>
          <p:spPr>
            <a:xfrm>
              <a:off x="0" y="27770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86" name="Google Shape;1341;p17"/>
            <p:cNvSpPr/>
            <p:nvPr/>
          </p:nvSpPr>
          <p:spPr>
            <a:xfrm>
              <a:off x="0" y="13884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87" name="Google Shape;1342;p17"/>
            <p:cNvSpPr/>
            <p:nvPr/>
          </p:nvSpPr>
          <p:spPr>
            <a:xfrm>
              <a:off x="0" y="0"/>
              <a:ext cx="9143711" cy="12700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589" name="Текст заголовка"/>
          <p:cNvSpPr txBox="1"/>
          <p:nvPr>
            <p:ph type="title"/>
          </p:nvPr>
        </p:nvSpPr>
        <p:spPr>
          <a:xfrm>
            <a:off x="713099" y="1723050"/>
            <a:ext cx="4401601" cy="572701"/>
          </a:xfrm>
          <a:prstGeom prst="rect">
            <a:avLst/>
          </a:prstGeom>
          <a:effectLst>
            <a:outerShdw sx="100000" sy="100000" kx="0" ky="0" algn="b" rotWithShape="0" blurRad="152400" dist="0" dir="0">
              <a:schemeClr val="accent2">
                <a:alpha val="40000"/>
              </a:schemeClr>
            </a:outerShdw>
          </a:effectLst>
        </p:spPr>
        <p:txBody>
          <a:bodyPr/>
          <a:lstStyle>
            <a:lvl1pPr algn="l"/>
          </a:lstStyle>
          <a:p>
            <a:pPr/>
            <a:r>
              <a:t>Текст заголовка</a:t>
            </a:r>
          </a:p>
        </p:txBody>
      </p:sp>
      <p:sp>
        <p:nvSpPr>
          <p:cNvPr id="590" name="Уровень текста 1…"/>
          <p:cNvSpPr txBox="1"/>
          <p:nvPr>
            <p:ph type="body" sz="quarter" idx="1"/>
          </p:nvPr>
        </p:nvSpPr>
        <p:spPr>
          <a:xfrm>
            <a:off x="713099" y="2366049"/>
            <a:ext cx="4401601" cy="10662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317500" indent="-177800">
              <a:lnSpc>
                <a:spcPct val="100000"/>
              </a:lnSpc>
              <a:buClrTx/>
              <a:buSzTx/>
              <a:buFontTx/>
              <a:buNone/>
            </a:lvl1pPr>
            <a:lvl2pPr marL="317500" indent="279400">
              <a:lnSpc>
                <a:spcPct val="100000"/>
              </a:lnSpc>
              <a:buClrTx/>
              <a:buSzTx/>
              <a:buFontTx/>
              <a:buNone/>
            </a:lvl2pPr>
            <a:lvl3pPr marL="317500" indent="736600">
              <a:lnSpc>
                <a:spcPct val="100000"/>
              </a:lnSpc>
              <a:buClrTx/>
              <a:buSzTx/>
              <a:buFontTx/>
              <a:buNone/>
            </a:lvl3pPr>
            <a:lvl4pPr marL="317500" indent="1193800">
              <a:lnSpc>
                <a:spcPct val="100000"/>
              </a:lnSpc>
              <a:buClrTx/>
              <a:buSzTx/>
              <a:buFontTx/>
              <a:buNone/>
            </a:lvl4pPr>
            <a:lvl5pPr marL="317500" indent="16510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599" name="Google Shape;1345;p17"/>
          <p:cNvGrpSpPr/>
          <p:nvPr/>
        </p:nvGrpSpPr>
        <p:grpSpPr>
          <a:xfrm>
            <a:off x="8137507" y="-109353"/>
            <a:ext cx="586801" cy="1284426"/>
            <a:chOff x="0" y="9"/>
            <a:chExt cx="586799" cy="1284424"/>
          </a:xfrm>
        </p:grpSpPr>
        <p:sp>
          <p:nvSpPr>
            <p:cNvPr id="591" name="Google Shape;1346;p17"/>
            <p:cNvSpPr/>
            <p:nvPr/>
          </p:nvSpPr>
          <p:spPr>
            <a:xfrm>
              <a:off x="0" y="9"/>
              <a:ext cx="586800" cy="1284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7280"/>
                  </a:lnTo>
                  <a:lnTo>
                    <a:pt x="10800" y="21600"/>
                  </a:lnTo>
                  <a:lnTo>
                    <a:pt x="0" y="1728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rgbClr val="154620"/>
                </a:gs>
              </a:gsLst>
              <a:lin ang="16200038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598" name="Google Shape;1347;p17"/>
            <p:cNvGrpSpPr/>
            <p:nvPr/>
          </p:nvGrpSpPr>
          <p:grpSpPr>
            <a:xfrm>
              <a:off x="172344" y="2397"/>
              <a:ext cx="239688" cy="878161"/>
              <a:chOff x="0" y="0"/>
              <a:chExt cx="239686" cy="878159"/>
            </a:xfrm>
          </p:grpSpPr>
          <p:sp>
            <p:nvSpPr>
              <p:cNvPr id="592" name="Google Shape;1348;p17"/>
              <p:cNvSpPr/>
              <p:nvPr/>
            </p:nvSpPr>
            <p:spPr>
              <a:xfrm rot="16200000">
                <a:off x="46438" y="684911"/>
                <a:ext cx="146811" cy="2396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35" h="21386" fill="norm" stroke="1" extrusionOk="0">
                    <a:moveTo>
                      <a:pt x="17135" y="0"/>
                    </a:moveTo>
                    <a:cubicBezTo>
                      <a:pt x="17985" y="0"/>
                      <a:pt x="19005" y="214"/>
                      <a:pt x="19685" y="642"/>
                    </a:cubicBezTo>
                    <a:cubicBezTo>
                      <a:pt x="21217" y="1604"/>
                      <a:pt x="21217" y="3101"/>
                      <a:pt x="19685" y="3956"/>
                    </a:cubicBezTo>
                    <a:lnTo>
                      <a:pt x="8970" y="10693"/>
                    </a:lnTo>
                    <a:lnTo>
                      <a:pt x="19685" y="17430"/>
                    </a:lnTo>
                    <a:cubicBezTo>
                      <a:pt x="21217" y="18393"/>
                      <a:pt x="21217" y="19782"/>
                      <a:pt x="19685" y="20745"/>
                    </a:cubicBezTo>
                    <a:cubicBezTo>
                      <a:pt x="18325" y="21600"/>
                      <a:pt x="15943" y="21600"/>
                      <a:pt x="14413" y="20745"/>
                    </a:cubicBezTo>
                    <a:lnTo>
                      <a:pt x="1147" y="12405"/>
                    </a:lnTo>
                    <a:cubicBezTo>
                      <a:pt x="-383" y="11442"/>
                      <a:pt x="-383" y="9944"/>
                      <a:pt x="1147" y="9089"/>
                    </a:cubicBezTo>
                    <a:lnTo>
                      <a:pt x="14413" y="642"/>
                    </a:lnTo>
                    <a:cubicBezTo>
                      <a:pt x="15263" y="214"/>
                      <a:pt x="16114" y="0"/>
                      <a:pt x="17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93" name="Google Shape;1349;p17"/>
              <p:cNvSpPr/>
              <p:nvPr/>
            </p:nvSpPr>
            <p:spPr>
              <a:xfrm rot="16200000">
                <a:off x="46888" y="538252"/>
                <a:ext cx="145911" cy="239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21386" fill="norm" stroke="1" extrusionOk="0">
                    <a:moveTo>
                      <a:pt x="17142" y="0"/>
                    </a:moveTo>
                    <a:cubicBezTo>
                      <a:pt x="18171" y="0"/>
                      <a:pt x="19029" y="214"/>
                      <a:pt x="19715" y="642"/>
                    </a:cubicBezTo>
                    <a:cubicBezTo>
                      <a:pt x="21257" y="1604"/>
                      <a:pt x="21257" y="3101"/>
                      <a:pt x="19715" y="3956"/>
                    </a:cubicBezTo>
                    <a:lnTo>
                      <a:pt x="8914" y="10693"/>
                    </a:lnTo>
                    <a:lnTo>
                      <a:pt x="19715" y="17430"/>
                    </a:lnTo>
                    <a:cubicBezTo>
                      <a:pt x="21257" y="18393"/>
                      <a:pt x="21257" y="19782"/>
                      <a:pt x="19715" y="20745"/>
                    </a:cubicBezTo>
                    <a:cubicBezTo>
                      <a:pt x="18343" y="21600"/>
                      <a:pt x="15943" y="21600"/>
                      <a:pt x="14400" y="20745"/>
                    </a:cubicBezTo>
                    <a:lnTo>
                      <a:pt x="1027" y="12405"/>
                    </a:lnTo>
                    <a:cubicBezTo>
                      <a:pt x="-343" y="11442"/>
                      <a:pt x="-343" y="9944"/>
                      <a:pt x="1027" y="9089"/>
                    </a:cubicBezTo>
                    <a:lnTo>
                      <a:pt x="14400" y="642"/>
                    </a:lnTo>
                    <a:cubicBezTo>
                      <a:pt x="15257" y="214"/>
                      <a:pt x="16113" y="0"/>
                      <a:pt x="17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94" name="Google Shape;1350;p17"/>
              <p:cNvSpPr/>
              <p:nvPr/>
            </p:nvSpPr>
            <p:spPr>
              <a:xfrm rot="16200000">
                <a:off x="46889" y="392045"/>
                <a:ext cx="145909" cy="239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21386" fill="norm" stroke="1" extrusionOk="0">
                    <a:moveTo>
                      <a:pt x="17144" y="0"/>
                    </a:moveTo>
                    <a:cubicBezTo>
                      <a:pt x="18172" y="0"/>
                      <a:pt x="19029" y="214"/>
                      <a:pt x="19715" y="642"/>
                    </a:cubicBezTo>
                    <a:cubicBezTo>
                      <a:pt x="21257" y="1604"/>
                      <a:pt x="21257" y="3101"/>
                      <a:pt x="19715" y="3956"/>
                    </a:cubicBezTo>
                    <a:lnTo>
                      <a:pt x="9086" y="10693"/>
                    </a:lnTo>
                    <a:lnTo>
                      <a:pt x="19715" y="17430"/>
                    </a:lnTo>
                    <a:cubicBezTo>
                      <a:pt x="21257" y="18393"/>
                      <a:pt x="21257" y="19782"/>
                      <a:pt x="19715" y="20745"/>
                    </a:cubicBezTo>
                    <a:cubicBezTo>
                      <a:pt x="18343" y="21600"/>
                      <a:pt x="15943" y="21600"/>
                      <a:pt x="14571" y="20745"/>
                    </a:cubicBezTo>
                    <a:lnTo>
                      <a:pt x="1029" y="12405"/>
                    </a:lnTo>
                    <a:cubicBezTo>
                      <a:pt x="-343" y="11442"/>
                      <a:pt x="-343" y="9944"/>
                      <a:pt x="1029" y="9089"/>
                    </a:cubicBezTo>
                    <a:lnTo>
                      <a:pt x="14571" y="642"/>
                    </a:lnTo>
                    <a:cubicBezTo>
                      <a:pt x="15257" y="214"/>
                      <a:pt x="16115" y="0"/>
                      <a:pt x="17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95" name="Google Shape;1351;p17"/>
              <p:cNvSpPr/>
              <p:nvPr/>
            </p:nvSpPr>
            <p:spPr>
              <a:xfrm rot="16200000">
                <a:off x="46739" y="245682"/>
                <a:ext cx="146209" cy="2396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5" h="21386" fill="norm" stroke="1" extrusionOk="0">
                    <a:moveTo>
                      <a:pt x="17142" y="0"/>
                    </a:moveTo>
                    <a:cubicBezTo>
                      <a:pt x="18171" y="0"/>
                      <a:pt x="19029" y="214"/>
                      <a:pt x="19885" y="642"/>
                    </a:cubicBezTo>
                    <a:cubicBezTo>
                      <a:pt x="21257" y="1604"/>
                      <a:pt x="21257" y="3101"/>
                      <a:pt x="19885" y="3956"/>
                    </a:cubicBezTo>
                    <a:lnTo>
                      <a:pt x="9085" y="10693"/>
                    </a:lnTo>
                    <a:lnTo>
                      <a:pt x="19885" y="17430"/>
                    </a:lnTo>
                    <a:cubicBezTo>
                      <a:pt x="21257" y="18393"/>
                      <a:pt x="21257" y="19782"/>
                      <a:pt x="19885" y="20745"/>
                    </a:cubicBezTo>
                    <a:cubicBezTo>
                      <a:pt x="18343" y="21600"/>
                      <a:pt x="15943" y="21600"/>
                      <a:pt x="14571" y="20745"/>
                    </a:cubicBezTo>
                    <a:lnTo>
                      <a:pt x="1027" y="12405"/>
                    </a:lnTo>
                    <a:cubicBezTo>
                      <a:pt x="-343" y="11442"/>
                      <a:pt x="-343" y="9944"/>
                      <a:pt x="1027" y="9089"/>
                    </a:cubicBezTo>
                    <a:lnTo>
                      <a:pt x="14571" y="642"/>
                    </a:lnTo>
                    <a:cubicBezTo>
                      <a:pt x="15257" y="214"/>
                      <a:pt x="16286" y="0"/>
                      <a:pt x="17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96" name="Google Shape;1352;p17"/>
              <p:cNvSpPr/>
              <p:nvPr/>
            </p:nvSpPr>
            <p:spPr>
              <a:xfrm rot="16200000">
                <a:off x="46739" y="99473"/>
                <a:ext cx="146209" cy="239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5" h="21386" fill="norm" stroke="1" extrusionOk="0">
                    <a:moveTo>
                      <a:pt x="17144" y="0"/>
                    </a:moveTo>
                    <a:cubicBezTo>
                      <a:pt x="18172" y="0"/>
                      <a:pt x="19029" y="214"/>
                      <a:pt x="19887" y="642"/>
                    </a:cubicBezTo>
                    <a:cubicBezTo>
                      <a:pt x="21257" y="1604"/>
                      <a:pt x="21257" y="3101"/>
                      <a:pt x="19887" y="3956"/>
                    </a:cubicBezTo>
                    <a:lnTo>
                      <a:pt x="9086" y="10693"/>
                    </a:lnTo>
                    <a:lnTo>
                      <a:pt x="19887" y="17430"/>
                    </a:lnTo>
                    <a:cubicBezTo>
                      <a:pt x="21257" y="18393"/>
                      <a:pt x="21257" y="19782"/>
                      <a:pt x="19887" y="20745"/>
                    </a:cubicBezTo>
                    <a:cubicBezTo>
                      <a:pt x="18343" y="21600"/>
                      <a:pt x="15943" y="21600"/>
                      <a:pt x="14571" y="20745"/>
                    </a:cubicBezTo>
                    <a:lnTo>
                      <a:pt x="1029" y="12405"/>
                    </a:lnTo>
                    <a:cubicBezTo>
                      <a:pt x="-343" y="11442"/>
                      <a:pt x="-343" y="9944"/>
                      <a:pt x="1029" y="9089"/>
                    </a:cubicBezTo>
                    <a:lnTo>
                      <a:pt x="14571" y="642"/>
                    </a:lnTo>
                    <a:cubicBezTo>
                      <a:pt x="15257" y="214"/>
                      <a:pt x="16286" y="0"/>
                      <a:pt x="17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97" name="Google Shape;1353;p17"/>
              <p:cNvSpPr/>
              <p:nvPr/>
            </p:nvSpPr>
            <p:spPr>
              <a:xfrm rot="16200000">
                <a:off x="46735" y="-46736"/>
                <a:ext cx="146217" cy="239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4" h="21386" fill="norm" stroke="1" extrusionOk="0">
                    <a:moveTo>
                      <a:pt x="17142" y="0"/>
                    </a:moveTo>
                    <a:cubicBezTo>
                      <a:pt x="18171" y="0"/>
                      <a:pt x="19029" y="214"/>
                      <a:pt x="19885" y="642"/>
                    </a:cubicBezTo>
                    <a:cubicBezTo>
                      <a:pt x="21257" y="1604"/>
                      <a:pt x="21257" y="3101"/>
                      <a:pt x="19885" y="3956"/>
                    </a:cubicBezTo>
                    <a:lnTo>
                      <a:pt x="9085" y="10693"/>
                    </a:lnTo>
                    <a:lnTo>
                      <a:pt x="19885" y="17430"/>
                    </a:lnTo>
                    <a:cubicBezTo>
                      <a:pt x="21257" y="18393"/>
                      <a:pt x="21257" y="19782"/>
                      <a:pt x="19885" y="20745"/>
                    </a:cubicBezTo>
                    <a:cubicBezTo>
                      <a:pt x="18343" y="21600"/>
                      <a:pt x="15943" y="21600"/>
                      <a:pt x="14572" y="20745"/>
                    </a:cubicBezTo>
                    <a:lnTo>
                      <a:pt x="1029" y="12405"/>
                    </a:lnTo>
                    <a:cubicBezTo>
                      <a:pt x="-343" y="11442"/>
                      <a:pt x="-343" y="9944"/>
                      <a:pt x="1029" y="9089"/>
                    </a:cubicBezTo>
                    <a:lnTo>
                      <a:pt x="14572" y="642"/>
                    </a:lnTo>
                    <a:cubicBezTo>
                      <a:pt x="15257" y="214"/>
                      <a:pt x="16286" y="0"/>
                      <a:pt x="17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605" name="Google Shape;1354;p17"/>
          <p:cNvGrpSpPr/>
          <p:nvPr/>
        </p:nvGrpSpPr>
        <p:grpSpPr>
          <a:xfrm>
            <a:off x="2517606" y="-116339"/>
            <a:ext cx="1520952" cy="302034"/>
            <a:chOff x="0" y="31"/>
            <a:chExt cx="1520950" cy="302033"/>
          </a:xfrm>
        </p:grpSpPr>
        <p:sp>
          <p:nvSpPr>
            <p:cNvPr id="600" name="Google Shape;1355;p17"/>
            <p:cNvSpPr/>
            <p:nvPr/>
          </p:nvSpPr>
          <p:spPr>
            <a:xfrm>
              <a:off x="93480" y="46365"/>
              <a:ext cx="1335549" cy="209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9607" y="0"/>
                  </a:lnTo>
                  <a:lnTo>
                    <a:pt x="12992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1" name="Google Shape;1356;p17"/>
            <p:cNvSpPr/>
            <p:nvPr/>
          </p:nvSpPr>
          <p:spPr>
            <a:xfrm>
              <a:off x="1429028" y="210143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05"/>
                  </a:moveTo>
                  <a:cubicBezTo>
                    <a:pt x="21600" y="16694"/>
                    <a:pt x="16702" y="21600"/>
                    <a:pt x="10712" y="21600"/>
                  </a:cubicBezTo>
                  <a:cubicBezTo>
                    <a:pt x="4723" y="21600"/>
                    <a:pt x="0" y="16694"/>
                    <a:pt x="0" y="10705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2" name="Google Shape;1357;p17"/>
            <p:cNvSpPr/>
            <p:nvPr/>
          </p:nvSpPr>
          <p:spPr>
            <a:xfrm>
              <a:off x="1452991" y="234853"/>
              <a:ext cx="43250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707"/>
                    <a:pt x="0" y="10602"/>
                  </a:cubicBezTo>
                  <a:cubicBezTo>
                    <a:pt x="0" y="16893"/>
                    <a:pt x="5011" y="21600"/>
                    <a:pt x="10800" y="21600"/>
                  </a:cubicBezTo>
                  <a:cubicBezTo>
                    <a:pt x="16963" y="21600"/>
                    <a:pt x="21600" y="16893"/>
                    <a:pt x="21600" y="10602"/>
                  </a:cubicBezTo>
                  <a:cubicBezTo>
                    <a:pt x="21600" y="4707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3" name="Google Shape;1358;p17"/>
            <p:cNvSpPr/>
            <p:nvPr/>
          </p:nvSpPr>
          <p:spPr>
            <a:xfrm>
              <a:off x="-1" y="31"/>
              <a:ext cx="91923" cy="9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96"/>
                  </a:moveTo>
                  <a:cubicBezTo>
                    <a:pt x="21600" y="16735"/>
                    <a:pt x="16702" y="21600"/>
                    <a:pt x="10712" y="21600"/>
                  </a:cubicBezTo>
                  <a:cubicBezTo>
                    <a:pt x="4723" y="21600"/>
                    <a:pt x="0" y="16735"/>
                    <a:pt x="0" y="10796"/>
                  </a:cubicBezTo>
                  <a:cubicBezTo>
                    <a:pt x="0" y="4857"/>
                    <a:pt x="4723" y="0"/>
                    <a:pt x="10712" y="0"/>
                  </a:cubicBezTo>
                  <a:cubicBezTo>
                    <a:pt x="16702" y="0"/>
                    <a:pt x="21600" y="4857"/>
                    <a:pt x="21600" y="10796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4" name="Google Shape;1359;p17"/>
            <p:cNvSpPr/>
            <p:nvPr/>
          </p:nvSpPr>
          <p:spPr>
            <a:xfrm>
              <a:off x="23962" y="24740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78" y="21600"/>
                    <a:pt x="21600" y="16589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606" name="Google Shape;1360;p17"/>
          <p:cNvSpPr/>
          <p:nvPr/>
        </p:nvSpPr>
        <p:spPr>
          <a:xfrm rot="16200000">
            <a:off x="341629" y="-348812"/>
            <a:ext cx="586800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621" name="Google Shape;1361;p17"/>
          <p:cNvGrpSpPr/>
          <p:nvPr/>
        </p:nvGrpSpPr>
        <p:grpSpPr>
          <a:xfrm>
            <a:off x="4913900" y="675155"/>
            <a:ext cx="1252897" cy="51001"/>
            <a:chOff x="0" y="0"/>
            <a:chExt cx="1252896" cy="50999"/>
          </a:xfrm>
        </p:grpSpPr>
        <p:sp>
          <p:nvSpPr>
            <p:cNvPr id="607" name="Google Shape;1362;p17"/>
            <p:cNvSpPr/>
            <p:nvPr/>
          </p:nvSpPr>
          <p:spPr>
            <a:xfrm>
              <a:off x="-1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8" name="Google Shape;1363;p17"/>
            <p:cNvSpPr/>
            <p:nvPr/>
          </p:nvSpPr>
          <p:spPr>
            <a:xfrm>
              <a:off x="92468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9" name="Google Shape;1364;p17"/>
            <p:cNvSpPr/>
            <p:nvPr/>
          </p:nvSpPr>
          <p:spPr>
            <a:xfrm>
              <a:off x="184937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0" name="Google Shape;1365;p17"/>
            <p:cNvSpPr/>
            <p:nvPr/>
          </p:nvSpPr>
          <p:spPr>
            <a:xfrm>
              <a:off x="277406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1" name="Google Shape;1366;p17"/>
            <p:cNvSpPr/>
            <p:nvPr/>
          </p:nvSpPr>
          <p:spPr>
            <a:xfrm>
              <a:off x="36987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2" name="Google Shape;1367;p17"/>
            <p:cNvSpPr/>
            <p:nvPr/>
          </p:nvSpPr>
          <p:spPr>
            <a:xfrm>
              <a:off x="462344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3" name="Google Shape;1368;p17"/>
            <p:cNvSpPr/>
            <p:nvPr/>
          </p:nvSpPr>
          <p:spPr>
            <a:xfrm>
              <a:off x="554814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4" name="Google Shape;1369;p17"/>
            <p:cNvSpPr/>
            <p:nvPr/>
          </p:nvSpPr>
          <p:spPr>
            <a:xfrm>
              <a:off x="647282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5" name="Google Shape;1370;p17"/>
            <p:cNvSpPr/>
            <p:nvPr/>
          </p:nvSpPr>
          <p:spPr>
            <a:xfrm>
              <a:off x="739751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6" name="Google Shape;1371;p17"/>
            <p:cNvSpPr/>
            <p:nvPr/>
          </p:nvSpPr>
          <p:spPr>
            <a:xfrm>
              <a:off x="832221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7" name="Google Shape;1372;p17"/>
            <p:cNvSpPr/>
            <p:nvPr/>
          </p:nvSpPr>
          <p:spPr>
            <a:xfrm>
              <a:off x="92469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8" name="Google Shape;1373;p17"/>
            <p:cNvSpPr/>
            <p:nvPr/>
          </p:nvSpPr>
          <p:spPr>
            <a:xfrm>
              <a:off x="101709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9" name="Google Shape;1374;p17"/>
            <p:cNvSpPr/>
            <p:nvPr/>
          </p:nvSpPr>
          <p:spPr>
            <a:xfrm>
              <a:off x="1109496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20" name="Google Shape;1375;p17"/>
            <p:cNvSpPr/>
            <p:nvPr/>
          </p:nvSpPr>
          <p:spPr>
            <a:xfrm>
              <a:off x="1201896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622" name="Google Shape;1376;p17"/>
          <p:cNvSpPr/>
          <p:nvPr/>
        </p:nvSpPr>
        <p:spPr>
          <a:xfrm rot="5400000">
            <a:off x="8208387" y="4204125"/>
            <a:ext cx="586801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23" name="Google Shape;1377;p17"/>
          <p:cNvSpPr/>
          <p:nvPr/>
        </p:nvSpPr>
        <p:spPr>
          <a:xfrm rot="10800000">
            <a:off x="1362311" y="4240074"/>
            <a:ext cx="586801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629" name="Google Shape;1378;p17"/>
          <p:cNvGrpSpPr/>
          <p:nvPr/>
        </p:nvGrpSpPr>
        <p:grpSpPr>
          <a:xfrm>
            <a:off x="5600406" y="4993767"/>
            <a:ext cx="1520952" cy="302034"/>
            <a:chOff x="0" y="31"/>
            <a:chExt cx="1520950" cy="302033"/>
          </a:xfrm>
        </p:grpSpPr>
        <p:sp>
          <p:nvSpPr>
            <p:cNvPr id="624" name="Google Shape;1379;p17"/>
            <p:cNvSpPr/>
            <p:nvPr/>
          </p:nvSpPr>
          <p:spPr>
            <a:xfrm>
              <a:off x="93480" y="46365"/>
              <a:ext cx="1335549" cy="209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9607" y="0"/>
                  </a:lnTo>
                  <a:lnTo>
                    <a:pt x="12992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25" name="Google Shape;1380;p17"/>
            <p:cNvSpPr/>
            <p:nvPr/>
          </p:nvSpPr>
          <p:spPr>
            <a:xfrm>
              <a:off x="1429028" y="210143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05"/>
                  </a:moveTo>
                  <a:cubicBezTo>
                    <a:pt x="21600" y="16694"/>
                    <a:pt x="16702" y="21600"/>
                    <a:pt x="10712" y="21600"/>
                  </a:cubicBezTo>
                  <a:cubicBezTo>
                    <a:pt x="4723" y="21600"/>
                    <a:pt x="0" y="16694"/>
                    <a:pt x="0" y="10705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26" name="Google Shape;1381;p17"/>
            <p:cNvSpPr/>
            <p:nvPr/>
          </p:nvSpPr>
          <p:spPr>
            <a:xfrm>
              <a:off x="1452991" y="234853"/>
              <a:ext cx="43250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707"/>
                    <a:pt x="0" y="10602"/>
                  </a:cubicBezTo>
                  <a:cubicBezTo>
                    <a:pt x="0" y="16893"/>
                    <a:pt x="5011" y="21600"/>
                    <a:pt x="10800" y="21600"/>
                  </a:cubicBezTo>
                  <a:cubicBezTo>
                    <a:pt x="16963" y="21600"/>
                    <a:pt x="21600" y="16893"/>
                    <a:pt x="21600" y="10602"/>
                  </a:cubicBezTo>
                  <a:cubicBezTo>
                    <a:pt x="21600" y="4707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27" name="Google Shape;1382;p17"/>
            <p:cNvSpPr/>
            <p:nvPr/>
          </p:nvSpPr>
          <p:spPr>
            <a:xfrm>
              <a:off x="-1" y="31"/>
              <a:ext cx="91923" cy="9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96"/>
                  </a:moveTo>
                  <a:cubicBezTo>
                    <a:pt x="21600" y="16735"/>
                    <a:pt x="16702" y="21600"/>
                    <a:pt x="10712" y="21600"/>
                  </a:cubicBezTo>
                  <a:cubicBezTo>
                    <a:pt x="4723" y="21600"/>
                    <a:pt x="0" y="16735"/>
                    <a:pt x="0" y="10796"/>
                  </a:cubicBezTo>
                  <a:cubicBezTo>
                    <a:pt x="0" y="4857"/>
                    <a:pt x="4723" y="0"/>
                    <a:pt x="10712" y="0"/>
                  </a:cubicBezTo>
                  <a:cubicBezTo>
                    <a:pt x="16702" y="0"/>
                    <a:pt x="21600" y="4857"/>
                    <a:pt x="21600" y="10796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28" name="Google Shape;1383;p17"/>
            <p:cNvSpPr/>
            <p:nvPr/>
          </p:nvSpPr>
          <p:spPr>
            <a:xfrm>
              <a:off x="23962" y="24740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78" y="21600"/>
                    <a:pt x="21600" y="16589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35" name="Google Shape;1384;p17"/>
          <p:cNvGrpSpPr/>
          <p:nvPr/>
        </p:nvGrpSpPr>
        <p:grpSpPr>
          <a:xfrm>
            <a:off x="-218194" y="2003604"/>
            <a:ext cx="549774" cy="91922"/>
            <a:chOff x="0" y="0"/>
            <a:chExt cx="549773" cy="91921"/>
          </a:xfrm>
        </p:grpSpPr>
        <p:sp>
          <p:nvSpPr>
            <p:cNvPr id="630" name="Google Shape;1385;p17"/>
            <p:cNvSpPr/>
            <p:nvPr/>
          </p:nvSpPr>
          <p:spPr>
            <a:xfrm rot="5400000">
              <a:off x="458110" y="220"/>
              <a:ext cx="91653" cy="91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8" fill="norm" stroke="1" extrusionOk="0">
                  <a:moveTo>
                    <a:pt x="11597" y="119"/>
                  </a:moveTo>
                  <a:cubicBezTo>
                    <a:pt x="16996" y="963"/>
                    <a:pt x="20876" y="6198"/>
                    <a:pt x="19862" y="11596"/>
                  </a:cubicBezTo>
                  <a:cubicBezTo>
                    <a:pt x="19018" y="16995"/>
                    <a:pt x="13960" y="20875"/>
                    <a:pt x="8391" y="19867"/>
                  </a:cubicBezTo>
                  <a:cubicBezTo>
                    <a:pt x="2986" y="19023"/>
                    <a:pt x="-724" y="13959"/>
                    <a:pt x="120" y="8390"/>
                  </a:cubicBezTo>
                  <a:cubicBezTo>
                    <a:pt x="964" y="2992"/>
                    <a:pt x="6029" y="-725"/>
                    <a:pt x="11597" y="119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1" name="Google Shape;1386;p17"/>
            <p:cNvSpPr/>
            <p:nvPr/>
          </p:nvSpPr>
          <p:spPr>
            <a:xfrm rot="5400000">
              <a:off x="482569" y="24336"/>
              <a:ext cx="43075" cy="4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fill="norm" stroke="1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2" name="Google Shape;1387;p17"/>
            <p:cNvSpPr/>
            <p:nvPr/>
          </p:nvSpPr>
          <p:spPr>
            <a:xfrm rot="5400000">
              <a:off x="-1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3" name="Google Shape;1388;p17"/>
            <p:cNvSpPr/>
            <p:nvPr/>
          </p:nvSpPr>
          <p:spPr>
            <a:xfrm rot="5400000">
              <a:off x="23962" y="23962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4" name="Google Shape;1389;p17"/>
            <p:cNvSpPr/>
            <p:nvPr/>
          </p:nvSpPr>
          <p:spPr>
            <a:xfrm>
              <a:off x="97979" y="39530"/>
              <a:ext cx="358403" cy="1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3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1658;p21"/>
          <p:cNvGrpSpPr/>
          <p:nvPr/>
        </p:nvGrpSpPr>
        <p:grpSpPr>
          <a:xfrm>
            <a:off x="-24" y="-1227"/>
            <a:ext cx="9143711" cy="5145768"/>
            <a:chOff x="0" y="0"/>
            <a:chExt cx="9143710" cy="5145766"/>
          </a:xfrm>
        </p:grpSpPr>
        <p:sp>
          <p:nvSpPr>
            <p:cNvPr id="643" name="Google Shape;1659;p21"/>
            <p:cNvSpPr/>
            <p:nvPr/>
          </p:nvSpPr>
          <p:spPr>
            <a:xfrm>
              <a:off x="0" y="513306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4" name="Google Shape;1660;p21"/>
            <p:cNvSpPr/>
            <p:nvPr/>
          </p:nvSpPr>
          <p:spPr>
            <a:xfrm>
              <a:off x="0" y="499420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5" name="Google Shape;1661;p21"/>
            <p:cNvSpPr/>
            <p:nvPr/>
          </p:nvSpPr>
          <p:spPr>
            <a:xfrm>
              <a:off x="0" y="485534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6" name="Google Shape;1662;p21"/>
            <p:cNvSpPr/>
            <p:nvPr/>
          </p:nvSpPr>
          <p:spPr>
            <a:xfrm>
              <a:off x="0" y="471648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7" name="Google Shape;1663;p21"/>
            <p:cNvSpPr/>
            <p:nvPr/>
          </p:nvSpPr>
          <p:spPr>
            <a:xfrm>
              <a:off x="0" y="457809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8" name="Google Shape;1664;p21"/>
            <p:cNvSpPr/>
            <p:nvPr/>
          </p:nvSpPr>
          <p:spPr>
            <a:xfrm>
              <a:off x="0" y="443923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9" name="Google Shape;1665;p21"/>
            <p:cNvSpPr/>
            <p:nvPr/>
          </p:nvSpPr>
          <p:spPr>
            <a:xfrm>
              <a:off x="0" y="430037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0" name="Google Shape;1666;p21"/>
            <p:cNvSpPr/>
            <p:nvPr/>
          </p:nvSpPr>
          <p:spPr>
            <a:xfrm>
              <a:off x="0" y="416198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1" name="Google Shape;1667;p21"/>
            <p:cNvSpPr/>
            <p:nvPr/>
          </p:nvSpPr>
          <p:spPr>
            <a:xfrm>
              <a:off x="0" y="402312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2" name="Google Shape;1668;p21"/>
            <p:cNvSpPr/>
            <p:nvPr/>
          </p:nvSpPr>
          <p:spPr>
            <a:xfrm>
              <a:off x="0" y="388426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3" name="Google Shape;1669;p21"/>
            <p:cNvSpPr/>
            <p:nvPr/>
          </p:nvSpPr>
          <p:spPr>
            <a:xfrm>
              <a:off x="0" y="374541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4" name="Google Shape;1670;p21"/>
            <p:cNvSpPr/>
            <p:nvPr/>
          </p:nvSpPr>
          <p:spPr>
            <a:xfrm>
              <a:off x="0" y="360702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5" name="Google Shape;1671;p21"/>
            <p:cNvSpPr/>
            <p:nvPr/>
          </p:nvSpPr>
          <p:spPr>
            <a:xfrm>
              <a:off x="0" y="346816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6" name="Google Shape;1672;p21"/>
            <p:cNvSpPr/>
            <p:nvPr/>
          </p:nvSpPr>
          <p:spPr>
            <a:xfrm>
              <a:off x="0" y="332976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7" name="Google Shape;1673;p21"/>
            <p:cNvSpPr/>
            <p:nvPr/>
          </p:nvSpPr>
          <p:spPr>
            <a:xfrm>
              <a:off x="0" y="319090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8" name="Google Shape;1674;p21"/>
            <p:cNvSpPr/>
            <p:nvPr/>
          </p:nvSpPr>
          <p:spPr>
            <a:xfrm>
              <a:off x="0" y="305204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9" name="Google Shape;1675;p21"/>
            <p:cNvSpPr/>
            <p:nvPr/>
          </p:nvSpPr>
          <p:spPr>
            <a:xfrm>
              <a:off x="0" y="291320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0" name="Google Shape;1676;p21"/>
            <p:cNvSpPr/>
            <p:nvPr/>
          </p:nvSpPr>
          <p:spPr>
            <a:xfrm>
              <a:off x="0" y="277434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1" name="Google Shape;1677;p21"/>
            <p:cNvSpPr/>
            <p:nvPr/>
          </p:nvSpPr>
          <p:spPr>
            <a:xfrm>
              <a:off x="0" y="263596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2" name="Google Shape;1678;p21"/>
            <p:cNvSpPr/>
            <p:nvPr/>
          </p:nvSpPr>
          <p:spPr>
            <a:xfrm>
              <a:off x="0" y="249710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3" name="Google Shape;1679;p21"/>
            <p:cNvSpPr/>
            <p:nvPr/>
          </p:nvSpPr>
          <p:spPr>
            <a:xfrm>
              <a:off x="0" y="235870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4" name="Google Shape;1680;p21"/>
            <p:cNvSpPr/>
            <p:nvPr/>
          </p:nvSpPr>
          <p:spPr>
            <a:xfrm>
              <a:off x="0" y="221984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5" name="Google Shape;1681;p21"/>
            <p:cNvSpPr/>
            <p:nvPr/>
          </p:nvSpPr>
          <p:spPr>
            <a:xfrm>
              <a:off x="0" y="208098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6" name="Google Shape;1682;p21"/>
            <p:cNvSpPr/>
            <p:nvPr/>
          </p:nvSpPr>
          <p:spPr>
            <a:xfrm>
              <a:off x="0" y="194212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7" name="Google Shape;1683;p21"/>
            <p:cNvSpPr/>
            <p:nvPr/>
          </p:nvSpPr>
          <p:spPr>
            <a:xfrm>
              <a:off x="0" y="180372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8" name="Google Shape;1684;p21"/>
            <p:cNvSpPr/>
            <p:nvPr/>
          </p:nvSpPr>
          <p:spPr>
            <a:xfrm>
              <a:off x="0" y="166486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9" name="Google Shape;1685;p21"/>
            <p:cNvSpPr/>
            <p:nvPr/>
          </p:nvSpPr>
          <p:spPr>
            <a:xfrm>
              <a:off x="0" y="152602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0" name="Google Shape;1686;p21"/>
            <p:cNvSpPr/>
            <p:nvPr/>
          </p:nvSpPr>
          <p:spPr>
            <a:xfrm>
              <a:off x="0" y="138764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1" name="Google Shape;1687;p21"/>
            <p:cNvSpPr/>
            <p:nvPr/>
          </p:nvSpPr>
          <p:spPr>
            <a:xfrm>
              <a:off x="0" y="124878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2" name="Google Shape;1688;p21"/>
            <p:cNvSpPr/>
            <p:nvPr/>
          </p:nvSpPr>
          <p:spPr>
            <a:xfrm>
              <a:off x="0" y="110992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3" name="Google Shape;1689;p21"/>
            <p:cNvSpPr/>
            <p:nvPr/>
          </p:nvSpPr>
          <p:spPr>
            <a:xfrm>
              <a:off x="0" y="97106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4" name="Google Shape;1690;p21"/>
            <p:cNvSpPr/>
            <p:nvPr/>
          </p:nvSpPr>
          <p:spPr>
            <a:xfrm>
              <a:off x="0" y="83266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5" name="Google Shape;1691;p21"/>
            <p:cNvSpPr/>
            <p:nvPr/>
          </p:nvSpPr>
          <p:spPr>
            <a:xfrm>
              <a:off x="0" y="69380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6" name="Google Shape;1692;p21"/>
            <p:cNvSpPr/>
            <p:nvPr/>
          </p:nvSpPr>
          <p:spPr>
            <a:xfrm>
              <a:off x="0" y="55542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7" name="Google Shape;1693;p21"/>
            <p:cNvSpPr/>
            <p:nvPr/>
          </p:nvSpPr>
          <p:spPr>
            <a:xfrm>
              <a:off x="0" y="41656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8" name="Google Shape;1694;p21"/>
            <p:cNvSpPr/>
            <p:nvPr/>
          </p:nvSpPr>
          <p:spPr>
            <a:xfrm>
              <a:off x="0" y="27770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9" name="Google Shape;1695;p21"/>
            <p:cNvSpPr/>
            <p:nvPr/>
          </p:nvSpPr>
          <p:spPr>
            <a:xfrm>
              <a:off x="0" y="13884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0" name="Google Shape;1696;p21"/>
            <p:cNvSpPr/>
            <p:nvPr/>
          </p:nvSpPr>
          <p:spPr>
            <a:xfrm>
              <a:off x="0" y="0"/>
              <a:ext cx="9143711" cy="12700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682" name="Текст заголовка"/>
          <p:cNvSpPr txBox="1"/>
          <p:nvPr>
            <p:ph type="title"/>
          </p:nvPr>
        </p:nvSpPr>
        <p:spPr>
          <a:prstGeom prst="rect">
            <a:avLst/>
          </a:prstGeom>
          <a:effectLst/>
        </p:spPr>
        <p:txBody>
          <a:bodyPr/>
          <a:lstStyle>
            <a:lvl1pPr algn="l"/>
          </a:lstStyle>
          <a:p>
            <a:pPr/>
            <a:r>
              <a:t>Текст заголовка</a:t>
            </a:r>
          </a:p>
        </p:txBody>
      </p:sp>
      <p:sp>
        <p:nvSpPr>
          <p:cNvPr id="683" name="Уровень текста 1…"/>
          <p:cNvSpPr txBox="1"/>
          <p:nvPr>
            <p:ph type="body" sz="quarter" idx="1"/>
          </p:nvPr>
        </p:nvSpPr>
        <p:spPr>
          <a:xfrm>
            <a:off x="755600" y="3296863"/>
            <a:ext cx="2265601" cy="7503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317500" indent="-177800" algn="ctr">
              <a:lnSpc>
                <a:spcPct val="100000"/>
              </a:lnSpc>
              <a:buClrTx/>
              <a:buSzTx/>
              <a:buFontTx/>
              <a:buNone/>
            </a:lvl1pPr>
            <a:lvl2pPr marL="317500" indent="279400" algn="ctr">
              <a:lnSpc>
                <a:spcPct val="100000"/>
              </a:lnSpc>
              <a:buClrTx/>
              <a:buSzTx/>
              <a:buFontTx/>
              <a:buNone/>
            </a:lvl2pPr>
            <a:lvl3pPr marL="317500" indent="736600" algn="ctr">
              <a:lnSpc>
                <a:spcPct val="100000"/>
              </a:lnSpc>
              <a:buClrTx/>
              <a:buSzTx/>
              <a:buFontTx/>
              <a:buNone/>
            </a:lvl3pPr>
            <a:lvl4pPr marL="317500" indent="1193800" algn="ctr">
              <a:lnSpc>
                <a:spcPct val="100000"/>
              </a:lnSpc>
              <a:buClrTx/>
              <a:buSzTx/>
              <a:buFontTx/>
              <a:buNone/>
            </a:lvl4pPr>
            <a:lvl5pPr marL="317500" indent="1651000" algn="ctr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692" name="Google Shape;1704;p21"/>
          <p:cNvGrpSpPr/>
          <p:nvPr/>
        </p:nvGrpSpPr>
        <p:grpSpPr>
          <a:xfrm>
            <a:off x="-8" y="-76201"/>
            <a:ext cx="586801" cy="1284425"/>
            <a:chOff x="0" y="0"/>
            <a:chExt cx="586799" cy="1284424"/>
          </a:xfrm>
        </p:grpSpPr>
        <p:sp>
          <p:nvSpPr>
            <p:cNvPr id="684" name="Google Shape;1705;p21"/>
            <p:cNvSpPr/>
            <p:nvPr/>
          </p:nvSpPr>
          <p:spPr>
            <a:xfrm flipH="1">
              <a:off x="-1" y="0"/>
              <a:ext cx="586801" cy="1284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7280"/>
                  </a:lnTo>
                  <a:lnTo>
                    <a:pt x="10800" y="21600"/>
                  </a:lnTo>
                  <a:lnTo>
                    <a:pt x="0" y="1728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rgbClr val="154620"/>
                </a:gs>
              </a:gsLst>
              <a:lin ang="16200038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691" name="Google Shape;1706;p21"/>
            <p:cNvGrpSpPr/>
            <p:nvPr/>
          </p:nvGrpSpPr>
          <p:grpSpPr>
            <a:xfrm>
              <a:off x="174768" y="78586"/>
              <a:ext cx="239688" cy="878161"/>
              <a:chOff x="0" y="0"/>
              <a:chExt cx="239686" cy="878159"/>
            </a:xfrm>
          </p:grpSpPr>
          <p:sp>
            <p:nvSpPr>
              <p:cNvPr id="685" name="Google Shape;1707;p21"/>
              <p:cNvSpPr/>
              <p:nvPr/>
            </p:nvSpPr>
            <p:spPr>
              <a:xfrm flipH="1" rot="5400000">
                <a:off x="46438" y="684911"/>
                <a:ext cx="146811" cy="2396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35" h="21386" fill="norm" stroke="1" extrusionOk="0">
                    <a:moveTo>
                      <a:pt x="17135" y="0"/>
                    </a:moveTo>
                    <a:cubicBezTo>
                      <a:pt x="17985" y="0"/>
                      <a:pt x="19005" y="214"/>
                      <a:pt x="19685" y="642"/>
                    </a:cubicBezTo>
                    <a:cubicBezTo>
                      <a:pt x="21217" y="1604"/>
                      <a:pt x="21217" y="3101"/>
                      <a:pt x="19685" y="3956"/>
                    </a:cubicBezTo>
                    <a:lnTo>
                      <a:pt x="8970" y="10693"/>
                    </a:lnTo>
                    <a:lnTo>
                      <a:pt x="19685" y="17430"/>
                    </a:lnTo>
                    <a:cubicBezTo>
                      <a:pt x="21217" y="18393"/>
                      <a:pt x="21217" y="19782"/>
                      <a:pt x="19685" y="20745"/>
                    </a:cubicBezTo>
                    <a:cubicBezTo>
                      <a:pt x="18325" y="21600"/>
                      <a:pt x="15943" y="21600"/>
                      <a:pt x="14413" y="20745"/>
                    </a:cubicBezTo>
                    <a:lnTo>
                      <a:pt x="1147" y="12405"/>
                    </a:lnTo>
                    <a:cubicBezTo>
                      <a:pt x="-383" y="11442"/>
                      <a:pt x="-383" y="9944"/>
                      <a:pt x="1147" y="9089"/>
                    </a:cubicBezTo>
                    <a:lnTo>
                      <a:pt x="14413" y="642"/>
                    </a:lnTo>
                    <a:cubicBezTo>
                      <a:pt x="15263" y="214"/>
                      <a:pt x="16114" y="0"/>
                      <a:pt x="17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86" name="Google Shape;1708;p21"/>
              <p:cNvSpPr/>
              <p:nvPr/>
            </p:nvSpPr>
            <p:spPr>
              <a:xfrm flipH="1" rot="5400000">
                <a:off x="46888" y="538252"/>
                <a:ext cx="145911" cy="239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21386" fill="norm" stroke="1" extrusionOk="0">
                    <a:moveTo>
                      <a:pt x="17142" y="0"/>
                    </a:moveTo>
                    <a:cubicBezTo>
                      <a:pt x="18171" y="0"/>
                      <a:pt x="19029" y="214"/>
                      <a:pt x="19715" y="642"/>
                    </a:cubicBezTo>
                    <a:cubicBezTo>
                      <a:pt x="21257" y="1604"/>
                      <a:pt x="21257" y="3101"/>
                      <a:pt x="19715" y="3956"/>
                    </a:cubicBezTo>
                    <a:lnTo>
                      <a:pt x="8914" y="10693"/>
                    </a:lnTo>
                    <a:lnTo>
                      <a:pt x="19715" y="17430"/>
                    </a:lnTo>
                    <a:cubicBezTo>
                      <a:pt x="21257" y="18393"/>
                      <a:pt x="21257" y="19782"/>
                      <a:pt x="19715" y="20745"/>
                    </a:cubicBezTo>
                    <a:cubicBezTo>
                      <a:pt x="18343" y="21600"/>
                      <a:pt x="15943" y="21600"/>
                      <a:pt x="14400" y="20745"/>
                    </a:cubicBezTo>
                    <a:lnTo>
                      <a:pt x="1027" y="12405"/>
                    </a:lnTo>
                    <a:cubicBezTo>
                      <a:pt x="-343" y="11442"/>
                      <a:pt x="-343" y="9944"/>
                      <a:pt x="1027" y="9089"/>
                    </a:cubicBezTo>
                    <a:lnTo>
                      <a:pt x="14400" y="642"/>
                    </a:lnTo>
                    <a:cubicBezTo>
                      <a:pt x="15257" y="214"/>
                      <a:pt x="16113" y="0"/>
                      <a:pt x="17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87" name="Google Shape;1709;p21"/>
              <p:cNvSpPr/>
              <p:nvPr/>
            </p:nvSpPr>
            <p:spPr>
              <a:xfrm flipH="1" rot="5400000">
                <a:off x="46889" y="392045"/>
                <a:ext cx="145909" cy="239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2" h="21386" fill="norm" stroke="1" extrusionOk="0">
                    <a:moveTo>
                      <a:pt x="17144" y="0"/>
                    </a:moveTo>
                    <a:cubicBezTo>
                      <a:pt x="18172" y="0"/>
                      <a:pt x="19029" y="214"/>
                      <a:pt x="19715" y="642"/>
                    </a:cubicBezTo>
                    <a:cubicBezTo>
                      <a:pt x="21257" y="1604"/>
                      <a:pt x="21257" y="3101"/>
                      <a:pt x="19715" y="3956"/>
                    </a:cubicBezTo>
                    <a:lnTo>
                      <a:pt x="9086" y="10693"/>
                    </a:lnTo>
                    <a:lnTo>
                      <a:pt x="19715" y="17430"/>
                    </a:lnTo>
                    <a:cubicBezTo>
                      <a:pt x="21257" y="18393"/>
                      <a:pt x="21257" y="19782"/>
                      <a:pt x="19715" y="20745"/>
                    </a:cubicBezTo>
                    <a:cubicBezTo>
                      <a:pt x="18343" y="21600"/>
                      <a:pt x="15943" y="21600"/>
                      <a:pt x="14571" y="20745"/>
                    </a:cubicBezTo>
                    <a:lnTo>
                      <a:pt x="1029" y="12405"/>
                    </a:lnTo>
                    <a:cubicBezTo>
                      <a:pt x="-343" y="11442"/>
                      <a:pt x="-343" y="9944"/>
                      <a:pt x="1029" y="9089"/>
                    </a:cubicBezTo>
                    <a:lnTo>
                      <a:pt x="14571" y="642"/>
                    </a:lnTo>
                    <a:cubicBezTo>
                      <a:pt x="15257" y="214"/>
                      <a:pt x="16115" y="0"/>
                      <a:pt x="17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88" name="Google Shape;1710;p21"/>
              <p:cNvSpPr/>
              <p:nvPr/>
            </p:nvSpPr>
            <p:spPr>
              <a:xfrm flipH="1" rot="5400000">
                <a:off x="46739" y="245682"/>
                <a:ext cx="146209" cy="2396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5" h="21386" fill="norm" stroke="1" extrusionOk="0">
                    <a:moveTo>
                      <a:pt x="17142" y="0"/>
                    </a:moveTo>
                    <a:cubicBezTo>
                      <a:pt x="18171" y="0"/>
                      <a:pt x="19029" y="214"/>
                      <a:pt x="19885" y="642"/>
                    </a:cubicBezTo>
                    <a:cubicBezTo>
                      <a:pt x="21257" y="1604"/>
                      <a:pt x="21257" y="3101"/>
                      <a:pt x="19885" y="3956"/>
                    </a:cubicBezTo>
                    <a:lnTo>
                      <a:pt x="9085" y="10693"/>
                    </a:lnTo>
                    <a:lnTo>
                      <a:pt x="19885" y="17430"/>
                    </a:lnTo>
                    <a:cubicBezTo>
                      <a:pt x="21257" y="18393"/>
                      <a:pt x="21257" y="19782"/>
                      <a:pt x="19885" y="20745"/>
                    </a:cubicBezTo>
                    <a:cubicBezTo>
                      <a:pt x="18343" y="21600"/>
                      <a:pt x="15943" y="21600"/>
                      <a:pt x="14571" y="20745"/>
                    </a:cubicBezTo>
                    <a:lnTo>
                      <a:pt x="1027" y="12405"/>
                    </a:lnTo>
                    <a:cubicBezTo>
                      <a:pt x="-343" y="11442"/>
                      <a:pt x="-343" y="9944"/>
                      <a:pt x="1027" y="9089"/>
                    </a:cubicBezTo>
                    <a:lnTo>
                      <a:pt x="14571" y="642"/>
                    </a:lnTo>
                    <a:cubicBezTo>
                      <a:pt x="15257" y="214"/>
                      <a:pt x="16286" y="0"/>
                      <a:pt x="17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89" name="Google Shape;1711;p21"/>
              <p:cNvSpPr/>
              <p:nvPr/>
            </p:nvSpPr>
            <p:spPr>
              <a:xfrm flipH="1" rot="5400000">
                <a:off x="46739" y="99473"/>
                <a:ext cx="146209" cy="239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5" h="21386" fill="norm" stroke="1" extrusionOk="0">
                    <a:moveTo>
                      <a:pt x="17144" y="0"/>
                    </a:moveTo>
                    <a:cubicBezTo>
                      <a:pt x="18172" y="0"/>
                      <a:pt x="19029" y="214"/>
                      <a:pt x="19887" y="642"/>
                    </a:cubicBezTo>
                    <a:cubicBezTo>
                      <a:pt x="21257" y="1604"/>
                      <a:pt x="21257" y="3101"/>
                      <a:pt x="19887" y="3956"/>
                    </a:cubicBezTo>
                    <a:lnTo>
                      <a:pt x="9086" y="10693"/>
                    </a:lnTo>
                    <a:lnTo>
                      <a:pt x="19887" y="17430"/>
                    </a:lnTo>
                    <a:cubicBezTo>
                      <a:pt x="21257" y="18393"/>
                      <a:pt x="21257" y="19782"/>
                      <a:pt x="19887" y="20745"/>
                    </a:cubicBezTo>
                    <a:cubicBezTo>
                      <a:pt x="18343" y="21600"/>
                      <a:pt x="15943" y="21600"/>
                      <a:pt x="14571" y="20745"/>
                    </a:cubicBezTo>
                    <a:lnTo>
                      <a:pt x="1029" y="12405"/>
                    </a:lnTo>
                    <a:cubicBezTo>
                      <a:pt x="-343" y="11442"/>
                      <a:pt x="-343" y="9944"/>
                      <a:pt x="1029" y="9089"/>
                    </a:cubicBezTo>
                    <a:lnTo>
                      <a:pt x="14571" y="642"/>
                    </a:lnTo>
                    <a:cubicBezTo>
                      <a:pt x="15257" y="214"/>
                      <a:pt x="16286" y="0"/>
                      <a:pt x="17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90" name="Google Shape;1712;p21"/>
              <p:cNvSpPr/>
              <p:nvPr/>
            </p:nvSpPr>
            <p:spPr>
              <a:xfrm flipH="1" rot="5400000">
                <a:off x="46735" y="-46736"/>
                <a:ext cx="146217" cy="239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4" h="21386" fill="norm" stroke="1" extrusionOk="0">
                    <a:moveTo>
                      <a:pt x="17142" y="0"/>
                    </a:moveTo>
                    <a:cubicBezTo>
                      <a:pt x="18171" y="0"/>
                      <a:pt x="19029" y="214"/>
                      <a:pt x="19885" y="642"/>
                    </a:cubicBezTo>
                    <a:cubicBezTo>
                      <a:pt x="21257" y="1604"/>
                      <a:pt x="21257" y="3101"/>
                      <a:pt x="19885" y="3956"/>
                    </a:cubicBezTo>
                    <a:lnTo>
                      <a:pt x="9085" y="10693"/>
                    </a:lnTo>
                    <a:lnTo>
                      <a:pt x="19885" y="17430"/>
                    </a:lnTo>
                    <a:cubicBezTo>
                      <a:pt x="21257" y="18393"/>
                      <a:pt x="21257" y="19782"/>
                      <a:pt x="19885" y="20745"/>
                    </a:cubicBezTo>
                    <a:cubicBezTo>
                      <a:pt x="18343" y="21600"/>
                      <a:pt x="15943" y="21600"/>
                      <a:pt x="14572" y="20745"/>
                    </a:cubicBezTo>
                    <a:lnTo>
                      <a:pt x="1029" y="12405"/>
                    </a:lnTo>
                    <a:cubicBezTo>
                      <a:pt x="-343" y="11442"/>
                      <a:pt x="-343" y="9944"/>
                      <a:pt x="1029" y="9089"/>
                    </a:cubicBezTo>
                    <a:lnTo>
                      <a:pt x="14572" y="642"/>
                    </a:lnTo>
                    <a:cubicBezTo>
                      <a:pt x="15257" y="214"/>
                      <a:pt x="16286" y="0"/>
                      <a:pt x="17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698" name="Google Shape;1713;p21"/>
          <p:cNvGrpSpPr/>
          <p:nvPr/>
        </p:nvGrpSpPr>
        <p:grpSpPr>
          <a:xfrm>
            <a:off x="-172644" y="1895554"/>
            <a:ext cx="549774" cy="91922"/>
            <a:chOff x="0" y="0"/>
            <a:chExt cx="549773" cy="91921"/>
          </a:xfrm>
        </p:grpSpPr>
        <p:sp>
          <p:nvSpPr>
            <p:cNvPr id="693" name="Google Shape;1714;p21"/>
            <p:cNvSpPr/>
            <p:nvPr/>
          </p:nvSpPr>
          <p:spPr>
            <a:xfrm rot="5400000">
              <a:off x="458110" y="220"/>
              <a:ext cx="91653" cy="91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8" fill="norm" stroke="1" extrusionOk="0">
                  <a:moveTo>
                    <a:pt x="11597" y="119"/>
                  </a:moveTo>
                  <a:cubicBezTo>
                    <a:pt x="16996" y="963"/>
                    <a:pt x="20876" y="6198"/>
                    <a:pt x="19862" y="11596"/>
                  </a:cubicBezTo>
                  <a:cubicBezTo>
                    <a:pt x="19018" y="16995"/>
                    <a:pt x="13960" y="20875"/>
                    <a:pt x="8391" y="19867"/>
                  </a:cubicBezTo>
                  <a:cubicBezTo>
                    <a:pt x="2986" y="19023"/>
                    <a:pt x="-724" y="13959"/>
                    <a:pt x="120" y="8390"/>
                  </a:cubicBezTo>
                  <a:cubicBezTo>
                    <a:pt x="964" y="2992"/>
                    <a:pt x="6029" y="-725"/>
                    <a:pt x="11597" y="119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4" name="Google Shape;1715;p21"/>
            <p:cNvSpPr/>
            <p:nvPr/>
          </p:nvSpPr>
          <p:spPr>
            <a:xfrm rot="5400000">
              <a:off x="482569" y="24336"/>
              <a:ext cx="43075" cy="4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fill="norm" stroke="1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5" name="Google Shape;1716;p21"/>
            <p:cNvSpPr/>
            <p:nvPr/>
          </p:nvSpPr>
          <p:spPr>
            <a:xfrm rot="5400000">
              <a:off x="-1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6" name="Google Shape;1717;p21"/>
            <p:cNvSpPr/>
            <p:nvPr/>
          </p:nvSpPr>
          <p:spPr>
            <a:xfrm rot="5400000">
              <a:off x="23962" y="23962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7" name="Google Shape;1718;p21"/>
            <p:cNvSpPr/>
            <p:nvPr/>
          </p:nvSpPr>
          <p:spPr>
            <a:xfrm>
              <a:off x="97979" y="39530"/>
              <a:ext cx="358403" cy="1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99" name="Google Shape;1719;p21"/>
          <p:cNvSpPr/>
          <p:nvPr/>
        </p:nvSpPr>
        <p:spPr>
          <a:xfrm rot="16200000">
            <a:off x="348814" y="4018626"/>
            <a:ext cx="586800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706" name="Google Shape;1720;p21"/>
          <p:cNvGrpSpPr/>
          <p:nvPr/>
        </p:nvGrpSpPr>
        <p:grpSpPr>
          <a:xfrm>
            <a:off x="8670433" y="3692618"/>
            <a:ext cx="296613" cy="1822955"/>
            <a:chOff x="0" y="0"/>
            <a:chExt cx="296611" cy="1822953"/>
          </a:xfrm>
        </p:grpSpPr>
        <p:sp>
          <p:nvSpPr>
            <p:cNvPr id="700" name="Google Shape;1721;p21"/>
            <p:cNvSpPr/>
            <p:nvPr/>
          </p:nvSpPr>
          <p:spPr>
            <a:xfrm flipH="1" rot="16200000">
              <a:off x="-640743" y="885597"/>
              <a:ext cx="1724083" cy="15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1293" y="21600"/>
                  </a:lnTo>
                  <a:lnTo>
                    <a:pt x="10655" y="14290"/>
                  </a:lnTo>
                  <a:lnTo>
                    <a:pt x="9397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1" name="Google Shape;1722;p21"/>
            <p:cNvSpPr/>
            <p:nvPr/>
          </p:nvSpPr>
          <p:spPr>
            <a:xfrm flipH="1" rot="16200000">
              <a:off x="-1" y="596308"/>
              <a:ext cx="91923" cy="91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88"/>
                  </a:moveTo>
                  <a:cubicBezTo>
                    <a:pt x="0" y="4898"/>
                    <a:pt x="4906" y="0"/>
                    <a:pt x="10895" y="0"/>
                  </a:cubicBezTo>
                  <a:cubicBezTo>
                    <a:pt x="16885" y="0"/>
                    <a:pt x="21600" y="4898"/>
                    <a:pt x="21600" y="10888"/>
                  </a:cubicBezTo>
                  <a:cubicBezTo>
                    <a:pt x="21600" y="16694"/>
                    <a:pt x="16885" y="21600"/>
                    <a:pt x="10895" y="21600"/>
                  </a:cubicBezTo>
                  <a:cubicBezTo>
                    <a:pt x="4906" y="21600"/>
                    <a:pt x="0" y="16694"/>
                    <a:pt x="0" y="10888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2" name="Google Shape;1723;p21"/>
            <p:cNvSpPr/>
            <p:nvPr/>
          </p:nvSpPr>
          <p:spPr>
            <a:xfrm flipH="1" rot="16200000">
              <a:off x="24320" y="621439"/>
              <a:ext cx="43251" cy="42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22" y="0"/>
                    <a:pt x="0" y="4723"/>
                    <a:pt x="0" y="10998"/>
                  </a:cubicBezTo>
                  <a:cubicBezTo>
                    <a:pt x="0" y="16893"/>
                    <a:pt x="4622" y="21600"/>
                    <a:pt x="10800" y="21600"/>
                  </a:cubicBezTo>
                  <a:cubicBezTo>
                    <a:pt x="16589" y="21600"/>
                    <a:pt x="21600" y="16893"/>
                    <a:pt x="21600" y="10998"/>
                  </a:cubicBezTo>
                  <a:cubicBezTo>
                    <a:pt x="21600" y="4723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3" name="Google Shape;1724;p21"/>
            <p:cNvSpPr/>
            <p:nvPr/>
          </p:nvSpPr>
          <p:spPr>
            <a:xfrm flipH="1" rot="16200000">
              <a:off x="99649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705"/>
                  </a:moveTo>
                  <a:cubicBezTo>
                    <a:pt x="0" y="4898"/>
                    <a:pt x="4898" y="0"/>
                    <a:pt x="10888" y="0"/>
                  </a:cubicBezTo>
                  <a:cubicBezTo>
                    <a:pt x="16877" y="0"/>
                    <a:pt x="21600" y="4898"/>
                    <a:pt x="21600" y="10705"/>
                  </a:cubicBezTo>
                  <a:cubicBezTo>
                    <a:pt x="21600" y="16694"/>
                    <a:pt x="16877" y="21600"/>
                    <a:pt x="10888" y="21600"/>
                  </a:cubicBezTo>
                  <a:cubicBezTo>
                    <a:pt x="4898" y="21600"/>
                    <a:pt x="0" y="16694"/>
                    <a:pt x="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4" name="Google Shape;1725;p21"/>
            <p:cNvSpPr/>
            <p:nvPr/>
          </p:nvSpPr>
          <p:spPr>
            <a:xfrm flipH="1" rot="16200000">
              <a:off x="123970" y="25099"/>
              <a:ext cx="43251" cy="42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37" y="0"/>
                    <a:pt x="0" y="4707"/>
                    <a:pt x="0" y="10602"/>
                  </a:cubicBezTo>
                  <a:cubicBezTo>
                    <a:pt x="0" y="16893"/>
                    <a:pt x="4637" y="21600"/>
                    <a:pt x="10800" y="21600"/>
                  </a:cubicBezTo>
                  <a:cubicBezTo>
                    <a:pt x="16589" y="21600"/>
                    <a:pt x="21600" y="16893"/>
                    <a:pt x="21600" y="10602"/>
                  </a:cubicBezTo>
                  <a:cubicBezTo>
                    <a:pt x="21600" y="4707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5" name="Google Shape;1726;p21"/>
            <p:cNvSpPr/>
            <p:nvPr/>
          </p:nvSpPr>
          <p:spPr>
            <a:xfrm flipH="1" rot="16200000">
              <a:off x="-433359" y="1167923"/>
              <a:ext cx="1134724" cy="175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3588" y="0"/>
                  </a:lnTo>
                  <a:lnTo>
                    <a:pt x="6926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12" name="Google Shape;1727;p21"/>
          <p:cNvGrpSpPr/>
          <p:nvPr/>
        </p:nvGrpSpPr>
        <p:grpSpPr>
          <a:xfrm>
            <a:off x="7120587" y="-107927"/>
            <a:ext cx="1520952" cy="302034"/>
            <a:chOff x="0" y="0"/>
            <a:chExt cx="1520950" cy="302033"/>
          </a:xfrm>
        </p:grpSpPr>
        <p:sp>
          <p:nvSpPr>
            <p:cNvPr id="707" name="Google Shape;1728;p21"/>
            <p:cNvSpPr/>
            <p:nvPr/>
          </p:nvSpPr>
          <p:spPr>
            <a:xfrm flipH="1">
              <a:off x="91921" y="46334"/>
              <a:ext cx="1335550" cy="209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9607" y="0"/>
                  </a:lnTo>
                  <a:lnTo>
                    <a:pt x="12992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8" name="Google Shape;1729;p21"/>
            <p:cNvSpPr/>
            <p:nvPr/>
          </p:nvSpPr>
          <p:spPr>
            <a:xfrm flipH="1">
              <a:off x="0" y="210112"/>
              <a:ext cx="91922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05"/>
                  </a:moveTo>
                  <a:cubicBezTo>
                    <a:pt x="21600" y="16694"/>
                    <a:pt x="16702" y="21600"/>
                    <a:pt x="10712" y="21600"/>
                  </a:cubicBezTo>
                  <a:cubicBezTo>
                    <a:pt x="4723" y="21600"/>
                    <a:pt x="0" y="16694"/>
                    <a:pt x="0" y="10705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09" name="Google Shape;1730;p21"/>
            <p:cNvSpPr/>
            <p:nvPr/>
          </p:nvSpPr>
          <p:spPr>
            <a:xfrm flipH="1">
              <a:off x="24709" y="234822"/>
              <a:ext cx="43251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707"/>
                    <a:pt x="0" y="10602"/>
                  </a:cubicBezTo>
                  <a:cubicBezTo>
                    <a:pt x="0" y="16893"/>
                    <a:pt x="5011" y="21600"/>
                    <a:pt x="10800" y="21600"/>
                  </a:cubicBezTo>
                  <a:cubicBezTo>
                    <a:pt x="16963" y="21600"/>
                    <a:pt x="21600" y="16893"/>
                    <a:pt x="21600" y="10602"/>
                  </a:cubicBezTo>
                  <a:cubicBezTo>
                    <a:pt x="21600" y="4707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0" name="Google Shape;1731;p21"/>
            <p:cNvSpPr/>
            <p:nvPr/>
          </p:nvSpPr>
          <p:spPr>
            <a:xfrm flipH="1">
              <a:off x="1429029" y="0"/>
              <a:ext cx="91922" cy="9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96"/>
                  </a:moveTo>
                  <a:cubicBezTo>
                    <a:pt x="21600" y="16735"/>
                    <a:pt x="16702" y="21600"/>
                    <a:pt x="10712" y="21600"/>
                  </a:cubicBezTo>
                  <a:cubicBezTo>
                    <a:pt x="4723" y="21600"/>
                    <a:pt x="0" y="16735"/>
                    <a:pt x="0" y="10796"/>
                  </a:cubicBezTo>
                  <a:cubicBezTo>
                    <a:pt x="0" y="4857"/>
                    <a:pt x="4723" y="0"/>
                    <a:pt x="10712" y="0"/>
                  </a:cubicBezTo>
                  <a:cubicBezTo>
                    <a:pt x="16702" y="0"/>
                    <a:pt x="21600" y="4857"/>
                    <a:pt x="21600" y="10796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1" name="Google Shape;1732;p21"/>
            <p:cNvSpPr/>
            <p:nvPr/>
          </p:nvSpPr>
          <p:spPr>
            <a:xfrm flipH="1">
              <a:off x="1453738" y="24709"/>
              <a:ext cx="43251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78" y="21600"/>
                    <a:pt x="21600" y="16589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19" name="Google Shape;1733;p21"/>
          <p:cNvGrpSpPr/>
          <p:nvPr/>
        </p:nvGrpSpPr>
        <p:grpSpPr>
          <a:xfrm>
            <a:off x="8457892" y="1287477"/>
            <a:ext cx="878160" cy="239688"/>
            <a:chOff x="0" y="0"/>
            <a:chExt cx="878159" cy="239686"/>
          </a:xfrm>
        </p:grpSpPr>
        <p:sp>
          <p:nvSpPr>
            <p:cNvPr id="713" name="Google Shape;1734;p21"/>
            <p:cNvSpPr/>
            <p:nvPr/>
          </p:nvSpPr>
          <p:spPr>
            <a:xfrm>
              <a:off x="0" y="0"/>
              <a:ext cx="1468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fill="norm" stroke="1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4" name="Google Shape;1735;p21"/>
            <p:cNvSpPr/>
            <p:nvPr/>
          </p:nvSpPr>
          <p:spPr>
            <a:xfrm>
              <a:off x="147108" y="0"/>
              <a:ext cx="1459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5" name="Google Shape;1736;p21"/>
            <p:cNvSpPr/>
            <p:nvPr/>
          </p:nvSpPr>
          <p:spPr>
            <a:xfrm>
              <a:off x="293316" y="0"/>
              <a:ext cx="1459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6" name="Google Shape;1737;p21"/>
            <p:cNvSpPr/>
            <p:nvPr/>
          </p:nvSpPr>
          <p:spPr>
            <a:xfrm>
              <a:off x="439529" y="0"/>
              <a:ext cx="146210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7" name="Google Shape;1738;p21"/>
            <p:cNvSpPr/>
            <p:nvPr/>
          </p:nvSpPr>
          <p:spPr>
            <a:xfrm>
              <a:off x="585738" y="0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8" name="Google Shape;1739;p21"/>
            <p:cNvSpPr/>
            <p:nvPr/>
          </p:nvSpPr>
          <p:spPr>
            <a:xfrm>
              <a:off x="731944" y="0"/>
              <a:ext cx="146216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72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chemeClr val="accent4"/>
            </a:gs>
            <a:gs pos="100000">
              <a:srgbClr val="00000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9;p6"/>
          <p:cNvGrpSpPr/>
          <p:nvPr/>
        </p:nvGrpSpPr>
        <p:grpSpPr>
          <a:xfrm>
            <a:off x="-24" y="-1227"/>
            <a:ext cx="9143711" cy="5145768"/>
            <a:chOff x="0" y="0"/>
            <a:chExt cx="9143710" cy="5145766"/>
          </a:xfrm>
        </p:grpSpPr>
        <p:sp>
          <p:nvSpPr>
            <p:cNvPr id="2" name="Google Shape;410;p6"/>
            <p:cNvSpPr/>
            <p:nvPr/>
          </p:nvSpPr>
          <p:spPr>
            <a:xfrm>
              <a:off x="0" y="513306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" name="Google Shape;411;p6"/>
            <p:cNvSpPr/>
            <p:nvPr/>
          </p:nvSpPr>
          <p:spPr>
            <a:xfrm>
              <a:off x="0" y="499420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" name="Google Shape;412;p6"/>
            <p:cNvSpPr/>
            <p:nvPr/>
          </p:nvSpPr>
          <p:spPr>
            <a:xfrm>
              <a:off x="0" y="485534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" name="Google Shape;413;p6"/>
            <p:cNvSpPr/>
            <p:nvPr/>
          </p:nvSpPr>
          <p:spPr>
            <a:xfrm>
              <a:off x="0" y="471648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" name="Google Shape;414;p6"/>
            <p:cNvSpPr/>
            <p:nvPr/>
          </p:nvSpPr>
          <p:spPr>
            <a:xfrm>
              <a:off x="0" y="457809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" name="Google Shape;415;p6"/>
            <p:cNvSpPr/>
            <p:nvPr/>
          </p:nvSpPr>
          <p:spPr>
            <a:xfrm>
              <a:off x="0" y="443923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" name="Google Shape;416;p6"/>
            <p:cNvSpPr/>
            <p:nvPr/>
          </p:nvSpPr>
          <p:spPr>
            <a:xfrm>
              <a:off x="0" y="430037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9" name="Google Shape;417;p6"/>
            <p:cNvSpPr/>
            <p:nvPr/>
          </p:nvSpPr>
          <p:spPr>
            <a:xfrm>
              <a:off x="0" y="416198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" name="Google Shape;418;p6"/>
            <p:cNvSpPr/>
            <p:nvPr/>
          </p:nvSpPr>
          <p:spPr>
            <a:xfrm>
              <a:off x="0" y="402312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1" name="Google Shape;419;p6"/>
            <p:cNvSpPr/>
            <p:nvPr/>
          </p:nvSpPr>
          <p:spPr>
            <a:xfrm>
              <a:off x="0" y="388426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" name="Google Shape;420;p6"/>
            <p:cNvSpPr/>
            <p:nvPr/>
          </p:nvSpPr>
          <p:spPr>
            <a:xfrm>
              <a:off x="0" y="374541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" name="Google Shape;421;p6"/>
            <p:cNvSpPr/>
            <p:nvPr/>
          </p:nvSpPr>
          <p:spPr>
            <a:xfrm>
              <a:off x="0" y="360702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" name="Google Shape;422;p6"/>
            <p:cNvSpPr/>
            <p:nvPr/>
          </p:nvSpPr>
          <p:spPr>
            <a:xfrm>
              <a:off x="0" y="346816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" name="Google Shape;423;p6"/>
            <p:cNvSpPr/>
            <p:nvPr/>
          </p:nvSpPr>
          <p:spPr>
            <a:xfrm>
              <a:off x="0" y="332976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" name="Google Shape;424;p6"/>
            <p:cNvSpPr/>
            <p:nvPr/>
          </p:nvSpPr>
          <p:spPr>
            <a:xfrm>
              <a:off x="0" y="319090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" name="Google Shape;425;p6"/>
            <p:cNvSpPr/>
            <p:nvPr/>
          </p:nvSpPr>
          <p:spPr>
            <a:xfrm>
              <a:off x="0" y="305204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" name="Google Shape;426;p6"/>
            <p:cNvSpPr/>
            <p:nvPr/>
          </p:nvSpPr>
          <p:spPr>
            <a:xfrm>
              <a:off x="0" y="291320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" name="Google Shape;427;p6"/>
            <p:cNvSpPr/>
            <p:nvPr/>
          </p:nvSpPr>
          <p:spPr>
            <a:xfrm>
              <a:off x="0" y="277434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" name="Google Shape;428;p6"/>
            <p:cNvSpPr/>
            <p:nvPr/>
          </p:nvSpPr>
          <p:spPr>
            <a:xfrm>
              <a:off x="0" y="263596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" name="Google Shape;429;p6"/>
            <p:cNvSpPr/>
            <p:nvPr/>
          </p:nvSpPr>
          <p:spPr>
            <a:xfrm>
              <a:off x="0" y="249710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" name="Google Shape;430;p6"/>
            <p:cNvSpPr/>
            <p:nvPr/>
          </p:nvSpPr>
          <p:spPr>
            <a:xfrm>
              <a:off x="0" y="235870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" name="Google Shape;431;p6"/>
            <p:cNvSpPr/>
            <p:nvPr/>
          </p:nvSpPr>
          <p:spPr>
            <a:xfrm>
              <a:off x="0" y="221984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" name="Google Shape;432;p6"/>
            <p:cNvSpPr/>
            <p:nvPr/>
          </p:nvSpPr>
          <p:spPr>
            <a:xfrm>
              <a:off x="0" y="208098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" name="Google Shape;433;p6"/>
            <p:cNvSpPr/>
            <p:nvPr/>
          </p:nvSpPr>
          <p:spPr>
            <a:xfrm>
              <a:off x="0" y="194212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" name="Google Shape;434;p6"/>
            <p:cNvSpPr/>
            <p:nvPr/>
          </p:nvSpPr>
          <p:spPr>
            <a:xfrm>
              <a:off x="0" y="180372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" name="Google Shape;435;p6"/>
            <p:cNvSpPr/>
            <p:nvPr/>
          </p:nvSpPr>
          <p:spPr>
            <a:xfrm>
              <a:off x="0" y="166486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" name="Google Shape;436;p6"/>
            <p:cNvSpPr/>
            <p:nvPr/>
          </p:nvSpPr>
          <p:spPr>
            <a:xfrm>
              <a:off x="0" y="152602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9" name="Google Shape;437;p6"/>
            <p:cNvSpPr/>
            <p:nvPr/>
          </p:nvSpPr>
          <p:spPr>
            <a:xfrm>
              <a:off x="0" y="138764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0" name="Google Shape;438;p6"/>
            <p:cNvSpPr/>
            <p:nvPr/>
          </p:nvSpPr>
          <p:spPr>
            <a:xfrm>
              <a:off x="0" y="124878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" name="Google Shape;439;p6"/>
            <p:cNvSpPr/>
            <p:nvPr/>
          </p:nvSpPr>
          <p:spPr>
            <a:xfrm>
              <a:off x="0" y="110992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2" name="Google Shape;440;p6"/>
            <p:cNvSpPr/>
            <p:nvPr/>
          </p:nvSpPr>
          <p:spPr>
            <a:xfrm>
              <a:off x="0" y="97106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3" name="Google Shape;441;p6"/>
            <p:cNvSpPr/>
            <p:nvPr/>
          </p:nvSpPr>
          <p:spPr>
            <a:xfrm>
              <a:off x="0" y="83266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4" name="Google Shape;442;p6"/>
            <p:cNvSpPr/>
            <p:nvPr/>
          </p:nvSpPr>
          <p:spPr>
            <a:xfrm>
              <a:off x="0" y="69380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" name="Google Shape;443;p6"/>
            <p:cNvSpPr/>
            <p:nvPr/>
          </p:nvSpPr>
          <p:spPr>
            <a:xfrm>
              <a:off x="0" y="55542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6" name="Google Shape;444;p6"/>
            <p:cNvSpPr/>
            <p:nvPr/>
          </p:nvSpPr>
          <p:spPr>
            <a:xfrm>
              <a:off x="0" y="41656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" name="Google Shape;445;p6"/>
            <p:cNvSpPr/>
            <p:nvPr/>
          </p:nvSpPr>
          <p:spPr>
            <a:xfrm>
              <a:off x="0" y="27770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8" name="Google Shape;446;p6"/>
            <p:cNvSpPr/>
            <p:nvPr/>
          </p:nvSpPr>
          <p:spPr>
            <a:xfrm>
              <a:off x="0" y="13884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" name="Google Shape;447;p6"/>
            <p:cNvSpPr/>
            <p:nvPr/>
          </p:nvSpPr>
          <p:spPr>
            <a:xfrm>
              <a:off x="0" y="0"/>
              <a:ext cx="9143711" cy="12700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41" name="Текст заголовка"/>
          <p:cNvSpPr txBox="1"/>
          <p:nvPr>
            <p:ph type="title"/>
          </p:nvPr>
        </p:nvSpPr>
        <p:spPr>
          <a:xfrm>
            <a:off x="713099" y="539400"/>
            <a:ext cx="7717802" cy="572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0" dir="0">
              <a:schemeClr val="accent2">
                <a:alpha val="40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2" name="Google Shape;449;p6"/>
          <p:cNvSpPr/>
          <p:nvPr/>
        </p:nvSpPr>
        <p:spPr>
          <a:xfrm rot="5400000">
            <a:off x="8206161" y="-348812"/>
            <a:ext cx="586801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57" name="Google Shape;450;p6"/>
          <p:cNvGrpSpPr/>
          <p:nvPr/>
        </p:nvGrpSpPr>
        <p:grpSpPr>
          <a:xfrm>
            <a:off x="494300" y="4792124"/>
            <a:ext cx="1252897" cy="51001"/>
            <a:chOff x="0" y="0"/>
            <a:chExt cx="1252896" cy="50999"/>
          </a:xfrm>
        </p:grpSpPr>
        <p:sp>
          <p:nvSpPr>
            <p:cNvPr id="43" name="Google Shape;451;p6"/>
            <p:cNvSpPr/>
            <p:nvPr/>
          </p:nvSpPr>
          <p:spPr>
            <a:xfrm>
              <a:off x="-1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4" name="Google Shape;452;p6"/>
            <p:cNvSpPr/>
            <p:nvPr/>
          </p:nvSpPr>
          <p:spPr>
            <a:xfrm>
              <a:off x="92468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5" name="Google Shape;453;p6"/>
            <p:cNvSpPr/>
            <p:nvPr/>
          </p:nvSpPr>
          <p:spPr>
            <a:xfrm>
              <a:off x="184937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6" name="Google Shape;454;p6"/>
            <p:cNvSpPr/>
            <p:nvPr/>
          </p:nvSpPr>
          <p:spPr>
            <a:xfrm>
              <a:off x="277406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7" name="Google Shape;455;p6"/>
            <p:cNvSpPr/>
            <p:nvPr/>
          </p:nvSpPr>
          <p:spPr>
            <a:xfrm>
              <a:off x="36987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" name="Google Shape;456;p6"/>
            <p:cNvSpPr/>
            <p:nvPr/>
          </p:nvSpPr>
          <p:spPr>
            <a:xfrm>
              <a:off x="462344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" name="Google Shape;457;p6"/>
            <p:cNvSpPr/>
            <p:nvPr/>
          </p:nvSpPr>
          <p:spPr>
            <a:xfrm>
              <a:off x="554814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" name="Google Shape;458;p6"/>
            <p:cNvSpPr/>
            <p:nvPr/>
          </p:nvSpPr>
          <p:spPr>
            <a:xfrm>
              <a:off x="647282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" name="Google Shape;459;p6"/>
            <p:cNvSpPr/>
            <p:nvPr/>
          </p:nvSpPr>
          <p:spPr>
            <a:xfrm>
              <a:off x="739751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" name="Google Shape;460;p6"/>
            <p:cNvSpPr/>
            <p:nvPr/>
          </p:nvSpPr>
          <p:spPr>
            <a:xfrm>
              <a:off x="832221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" name="Google Shape;461;p6"/>
            <p:cNvSpPr/>
            <p:nvPr/>
          </p:nvSpPr>
          <p:spPr>
            <a:xfrm>
              <a:off x="92469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4" name="Google Shape;462;p6"/>
            <p:cNvSpPr/>
            <p:nvPr/>
          </p:nvSpPr>
          <p:spPr>
            <a:xfrm>
              <a:off x="101709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" name="Google Shape;463;p6"/>
            <p:cNvSpPr/>
            <p:nvPr/>
          </p:nvSpPr>
          <p:spPr>
            <a:xfrm>
              <a:off x="1109496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" name="Google Shape;464;p6"/>
            <p:cNvSpPr/>
            <p:nvPr/>
          </p:nvSpPr>
          <p:spPr>
            <a:xfrm>
              <a:off x="1201896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58" name="Google Shape;465;p6"/>
          <p:cNvSpPr/>
          <p:nvPr/>
        </p:nvSpPr>
        <p:spPr>
          <a:xfrm rot="10800000">
            <a:off x="8557211" y="4011474"/>
            <a:ext cx="586800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64" name="Google Shape;466;p6"/>
          <p:cNvGrpSpPr/>
          <p:nvPr/>
        </p:nvGrpSpPr>
        <p:grpSpPr>
          <a:xfrm>
            <a:off x="7910831" y="4688563"/>
            <a:ext cx="1520921" cy="302035"/>
            <a:chOff x="0" y="0"/>
            <a:chExt cx="1520919" cy="302033"/>
          </a:xfrm>
        </p:grpSpPr>
        <p:sp>
          <p:nvSpPr>
            <p:cNvPr id="59" name="Google Shape;467;p6"/>
            <p:cNvSpPr/>
            <p:nvPr/>
          </p:nvSpPr>
          <p:spPr>
            <a:xfrm rot="5400000">
              <a:off x="656556" y="-516774"/>
              <a:ext cx="209334" cy="133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11993"/>
                  </a:lnTo>
                  <a:lnTo>
                    <a:pt x="21600" y="8595"/>
                  </a:lnTo>
                  <a:lnTo>
                    <a:pt x="21600" y="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0" name="Google Shape;468;p6"/>
            <p:cNvSpPr/>
            <p:nvPr/>
          </p:nvSpPr>
          <p:spPr>
            <a:xfrm rot="5400000">
              <a:off x="1428997" y="210112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05" y="0"/>
                  </a:moveTo>
                  <a:cubicBezTo>
                    <a:pt x="16694" y="0"/>
                    <a:pt x="21600" y="4715"/>
                    <a:pt x="21600" y="10705"/>
                  </a:cubicBezTo>
                  <a:cubicBezTo>
                    <a:pt x="21600" y="16694"/>
                    <a:pt x="16694" y="21600"/>
                    <a:pt x="10705" y="21600"/>
                  </a:cubicBezTo>
                  <a:cubicBezTo>
                    <a:pt x="4715" y="21600"/>
                    <a:pt x="0" y="16694"/>
                    <a:pt x="0" y="10705"/>
                  </a:cubicBezTo>
                  <a:cubicBezTo>
                    <a:pt x="0" y="4715"/>
                    <a:pt x="4715" y="0"/>
                    <a:pt x="10705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1" name="Google Shape;469;p6"/>
            <p:cNvSpPr/>
            <p:nvPr/>
          </p:nvSpPr>
          <p:spPr>
            <a:xfrm rot="5400000">
              <a:off x="1453738" y="234042"/>
              <a:ext cx="43251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978"/>
                    <a:pt x="5011" y="21600"/>
                    <a:pt x="10800" y="21600"/>
                  </a:cubicBezTo>
                  <a:cubicBezTo>
                    <a:pt x="16978" y="21600"/>
                    <a:pt x="21600" y="16978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2" name="Google Shape;470;p6"/>
            <p:cNvSpPr/>
            <p:nvPr/>
          </p:nvSpPr>
          <p:spPr>
            <a:xfrm rot="5400000">
              <a:off x="0" y="-1"/>
              <a:ext cx="91922" cy="91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88" y="0"/>
                  </a:moveTo>
                  <a:cubicBezTo>
                    <a:pt x="16877" y="0"/>
                    <a:pt x="21600" y="4906"/>
                    <a:pt x="21600" y="10712"/>
                  </a:cubicBezTo>
                  <a:cubicBezTo>
                    <a:pt x="21600" y="16702"/>
                    <a:pt x="16877" y="21600"/>
                    <a:pt x="10888" y="21600"/>
                  </a:cubicBezTo>
                  <a:cubicBezTo>
                    <a:pt x="4898" y="21600"/>
                    <a:pt x="0" y="16702"/>
                    <a:pt x="0" y="10712"/>
                  </a:cubicBezTo>
                  <a:cubicBezTo>
                    <a:pt x="0" y="4906"/>
                    <a:pt x="4898" y="0"/>
                    <a:pt x="10888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" name="Google Shape;471;p6"/>
            <p:cNvSpPr/>
            <p:nvPr/>
          </p:nvSpPr>
          <p:spPr>
            <a:xfrm rot="5400000">
              <a:off x="24320" y="25099"/>
              <a:ext cx="43251" cy="42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37" y="0"/>
                    <a:pt x="0" y="4707"/>
                    <a:pt x="0" y="10602"/>
                  </a:cubicBezTo>
                  <a:cubicBezTo>
                    <a:pt x="0" y="16893"/>
                    <a:pt x="4637" y="21600"/>
                    <a:pt x="10800" y="21600"/>
                  </a:cubicBezTo>
                  <a:cubicBezTo>
                    <a:pt x="16589" y="21600"/>
                    <a:pt x="21600" y="16893"/>
                    <a:pt x="21600" y="10602"/>
                  </a:cubicBezTo>
                  <a:cubicBezTo>
                    <a:pt x="21600" y="4707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0" name="Google Shape;472;p6"/>
          <p:cNvGrpSpPr/>
          <p:nvPr/>
        </p:nvGrpSpPr>
        <p:grpSpPr>
          <a:xfrm>
            <a:off x="-141994" y="2079804"/>
            <a:ext cx="549774" cy="91922"/>
            <a:chOff x="0" y="0"/>
            <a:chExt cx="549773" cy="91921"/>
          </a:xfrm>
        </p:grpSpPr>
        <p:sp>
          <p:nvSpPr>
            <p:cNvPr id="65" name="Google Shape;473;p6"/>
            <p:cNvSpPr/>
            <p:nvPr/>
          </p:nvSpPr>
          <p:spPr>
            <a:xfrm rot="5400000">
              <a:off x="458110" y="220"/>
              <a:ext cx="91653" cy="91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8" fill="norm" stroke="1" extrusionOk="0">
                  <a:moveTo>
                    <a:pt x="11597" y="119"/>
                  </a:moveTo>
                  <a:cubicBezTo>
                    <a:pt x="16996" y="963"/>
                    <a:pt x="20876" y="6198"/>
                    <a:pt x="19862" y="11596"/>
                  </a:cubicBezTo>
                  <a:cubicBezTo>
                    <a:pt x="19018" y="16995"/>
                    <a:pt x="13960" y="20875"/>
                    <a:pt x="8391" y="19867"/>
                  </a:cubicBezTo>
                  <a:cubicBezTo>
                    <a:pt x="2986" y="19023"/>
                    <a:pt x="-724" y="13959"/>
                    <a:pt x="120" y="8390"/>
                  </a:cubicBezTo>
                  <a:cubicBezTo>
                    <a:pt x="964" y="2992"/>
                    <a:pt x="6029" y="-725"/>
                    <a:pt x="11597" y="119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6" name="Google Shape;474;p6"/>
            <p:cNvSpPr/>
            <p:nvPr/>
          </p:nvSpPr>
          <p:spPr>
            <a:xfrm rot="5400000">
              <a:off x="482569" y="24336"/>
              <a:ext cx="43075" cy="4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fill="norm" stroke="1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7" name="Google Shape;475;p6"/>
            <p:cNvSpPr/>
            <p:nvPr/>
          </p:nvSpPr>
          <p:spPr>
            <a:xfrm rot="5400000">
              <a:off x="-1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8" name="Google Shape;476;p6"/>
            <p:cNvSpPr/>
            <p:nvPr/>
          </p:nvSpPr>
          <p:spPr>
            <a:xfrm rot="5400000">
              <a:off x="23962" y="23962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9" name="Google Shape;477;p6"/>
            <p:cNvSpPr/>
            <p:nvPr/>
          </p:nvSpPr>
          <p:spPr>
            <a:xfrm>
              <a:off x="97979" y="39530"/>
              <a:ext cx="358403" cy="1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1" name="Google Shape;478;p6"/>
          <p:cNvSpPr/>
          <p:nvPr/>
        </p:nvSpPr>
        <p:spPr>
          <a:xfrm>
            <a:off x="7" y="2056"/>
            <a:ext cx="586800" cy="128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78" name="Google Shape;479;p6"/>
          <p:cNvGrpSpPr/>
          <p:nvPr/>
        </p:nvGrpSpPr>
        <p:grpSpPr>
          <a:xfrm>
            <a:off x="172351" y="4442"/>
            <a:ext cx="239688" cy="878161"/>
            <a:chOff x="0" y="0"/>
            <a:chExt cx="239686" cy="878159"/>
          </a:xfrm>
        </p:grpSpPr>
        <p:sp>
          <p:nvSpPr>
            <p:cNvPr id="72" name="Google Shape;480;p6"/>
            <p:cNvSpPr/>
            <p:nvPr/>
          </p:nvSpPr>
          <p:spPr>
            <a:xfrm rot="16200000">
              <a:off x="46438" y="684911"/>
              <a:ext cx="1468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fill="norm" stroke="1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3" name="Google Shape;481;p6"/>
            <p:cNvSpPr/>
            <p:nvPr/>
          </p:nvSpPr>
          <p:spPr>
            <a:xfrm rot="16200000">
              <a:off x="46888" y="538252"/>
              <a:ext cx="145911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4" name="Google Shape;482;p6"/>
            <p:cNvSpPr/>
            <p:nvPr/>
          </p:nvSpPr>
          <p:spPr>
            <a:xfrm rot="16200000">
              <a:off x="46889" y="392045"/>
              <a:ext cx="145909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5" name="Google Shape;483;p6"/>
            <p:cNvSpPr/>
            <p:nvPr/>
          </p:nvSpPr>
          <p:spPr>
            <a:xfrm rot="16200000">
              <a:off x="46739" y="245682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6" name="Google Shape;484;p6"/>
            <p:cNvSpPr/>
            <p:nvPr/>
          </p:nvSpPr>
          <p:spPr>
            <a:xfrm rot="16200000">
              <a:off x="46739" y="99474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7" name="Google Shape;485;p6"/>
            <p:cNvSpPr/>
            <p:nvPr/>
          </p:nvSpPr>
          <p:spPr>
            <a:xfrm rot="16200000">
              <a:off x="46735" y="-46736"/>
              <a:ext cx="146217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4" name="Google Shape;486;p6"/>
          <p:cNvGrpSpPr/>
          <p:nvPr/>
        </p:nvGrpSpPr>
        <p:grpSpPr>
          <a:xfrm>
            <a:off x="1710356" y="-107927"/>
            <a:ext cx="1520952" cy="302034"/>
            <a:chOff x="0" y="31"/>
            <a:chExt cx="1520950" cy="302033"/>
          </a:xfrm>
        </p:grpSpPr>
        <p:sp>
          <p:nvSpPr>
            <p:cNvPr id="79" name="Google Shape;487;p6"/>
            <p:cNvSpPr/>
            <p:nvPr/>
          </p:nvSpPr>
          <p:spPr>
            <a:xfrm>
              <a:off x="93480" y="46365"/>
              <a:ext cx="1335549" cy="209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9607" y="0"/>
                  </a:lnTo>
                  <a:lnTo>
                    <a:pt x="12992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0" name="Google Shape;488;p6"/>
            <p:cNvSpPr/>
            <p:nvPr/>
          </p:nvSpPr>
          <p:spPr>
            <a:xfrm>
              <a:off x="1429028" y="210143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05"/>
                  </a:moveTo>
                  <a:cubicBezTo>
                    <a:pt x="21600" y="16694"/>
                    <a:pt x="16702" y="21600"/>
                    <a:pt x="10712" y="21600"/>
                  </a:cubicBezTo>
                  <a:cubicBezTo>
                    <a:pt x="4723" y="21600"/>
                    <a:pt x="0" y="16694"/>
                    <a:pt x="0" y="10705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1" name="Google Shape;489;p6"/>
            <p:cNvSpPr/>
            <p:nvPr/>
          </p:nvSpPr>
          <p:spPr>
            <a:xfrm>
              <a:off x="1452991" y="234853"/>
              <a:ext cx="43250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707"/>
                    <a:pt x="0" y="10602"/>
                  </a:cubicBezTo>
                  <a:cubicBezTo>
                    <a:pt x="0" y="16893"/>
                    <a:pt x="5011" y="21600"/>
                    <a:pt x="10800" y="21600"/>
                  </a:cubicBezTo>
                  <a:cubicBezTo>
                    <a:pt x="16963" y="21600"/>
                    <a:pt x="21600" y="16893"/>
                    <a:pt x="21600" y="10602"/>
                  </a:cubicBezTo>
                  <a:cubicBezTo>
                    <a:pt x="21600" y="4707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2" name="Google Shape;490;p6"/>
            <p:cNvSpPr/>
            <p:nvPr/>
          </p:nvSpPr>
          <p:spPr>
            <a:xfrm>
              <a:off x="-1" y="31"/>
              <a:ext cx="91923" cy="9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96"/>
                  </a:moveTo>
                  <a:cubicBezTo>
                    <a:pt x="21600" y="16735"/>
                    <a:pt x="16702" y="21600"/>
                    <a:pt x="10712" y="21600"/>
                  </a:cubicBezTo>
                  <a:cubicBezTo>
                    <a:pt x="4723" y="21600"/>
                    <a:pt x="0" y="16735"/>
                    <a:pt x="0" y="10796"/>
                  </a:cubicBezTo>
                  <a:cubicBezTo>
                    <a:pt x="0" y="4857"/>
                    <a:pt x="4723" y="0"/>
                    <a:pt x="10712" y="0"/>
                  </a:cubicBezTo>
                  <a:cubicBezTo>
                    <a:pt x="16702" y="0"/>
                    <a:pt x="21600" y="4857"/>
                    <a:pt x="21600" y="10796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83" name="Google Shape;491;p6"/>
            <p:cNvSpPr/>
            <p:nvPr/>
          </p:nvSpPr>
          <p:spPr>
            <a:xfrm>
              <a:off x="23962" y="24740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78" y="21600"/>
                    <a:pt x="21600" y="16589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85" name="Уровень текста 1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chemeClr val="accent5">
              <a:lumOff val="44000"/>
            </a:schemeClr>
          </a:solidFill>
          <a:uFillTx/>
          <a:latin typeface="Exo"/>
          <a:ea typeface="Exo"/>
          <a:cs typeface="Exo"/>
          <a:sym typeface="Exo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chemeClr val="accent5">
              <a:lumOff val="44000"/>
            </a:schemeClr>
          </a:solidFill>
          <a:uFillTx/>
          <a:latin typeface="Exo"/>
          <a:ea typeface="Exo"/>
          <a:cs typeface="Exo"/>
          <a:sym typeface="Exo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chemeClr val="accent5">
              <a:lumOff val="44000"/>
            </a:schemeClr>
          </a:solidFill>
          <a:uFillTx/>
          <a:latin typeface="Exo"/>
          <a:ea typeface="Exo"/>
          <a:cs typeface="Exo"/>
          <a:sym typeface="Exo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chemeClr val="accent5">
              <a:lumOff val="44000"/>
            </a:schemeClr>
          </a:solidFill>
          <a:uFillTx/>
          <a:latin typeface="Exo"/>
          <a:ea typeface="Exo"/>
          <a:cs typeface="Exo"/>
          <a:sym typeface="Exo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chemeClr val="accent5">
              <a:lumOff val="44000"/>
            </a:schemeClr>
          </a:solidFill>
          <a:uFillTx/>
          <a:latin typeface="Exo"/>
          <a:ea typeface="Exo"/>
          <a:cs typeface="Exo"/>
          <a:sym typeface="Exo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chemeClr val="accent5">
              <a:lumOff val="44000"/>
            </a:schemeClr>
          </a:solidFill>
          <a:uFillTx/>
          <a:latin typeface="Exo"/>
          <a:ea typeface="Exo"/>
          <a:cs typeface="Exo"/>
          <a:sym typeface="Exo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chemeClr val="accent5">
              <a:lumOff val="44000"/>
            </a:schemeClr>
          </a:solidFill>
          <a:uFillTx/>
          <a:latin typeface="Exo"/>
          <a:ea typeface="Exo"/>
          <a:cs typeface="Exo"/>
          <a:sym typeface="Exo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chemeClr val="accent5">
              <a:lumOff val="44000"/>
            </a:schemeClr>
          </a:solidFill>
          <a:uFillTx/>
          <a:latin typeface="Exo"/>
          <a:ea typeface="Exo"/>
          <a:cs typeface="Exo"/>
          <a:sym typeface="Exo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chemeClr val="accent5">
              <a:lumOff val="44000"/>
            </a:schemeClr>
          </a:solidFill>
          <a:uFillTx/>
          <a:latin typeface="Exo"/>
          <a:ea typeface="Exo"/>
          <a:cs typeface="Exo"/>
          <a:sym typeface="Exo"/>
        </a:defRPr>
      </a:lvl9pPr>
    </p:titleStyle>
    <p:bodyStyle>
      <a:lvl1pPr marL="4572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5">
            <a:lumOff val="44000"/>
          </a:schemeClr>
        </a:buClr>
        <a:buSzPts val="1400"/>
        <a:buFont typeface="PT Sans"/>
        <a:buChar char="●"/>
        <a:tabLst/>
        <a:defRPr b="0" baseline="0" cap="none" i="0" spc="0" strike="noStrike" sz="1400" u="none">
          <a:solidFill>
            <a:schemeClr val="accent5">
              <a:lumOff val="44000"/>
            </a:schemeClr>
          </a:solidFill>
          <a:uFillTx/>
          <a:latin typeface="PT Sans"/>
          <a:ea typeface="PT Sans"/>
          <a:cs typeface="PT Sans"/>
          <a:sym typeface="PT Sans"/>
        </a:defRPr>
      </a:lvl1pPr>
      <a:lvl2pPr marL="9144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5">
            <a:lumOff val="44000"/>
          </a:schemeClr>
        </a:buClr>
        <a:buSzPts val="1400"/>
        <a:buFont typeface="PT Sans"/>
        <a:buChar char="○"/>
        <a:tabLst/>
        <a:defRPr b="0" baseline="0" cap="none" i="0" spc="0" strike="noStrike" sz="1400" u="none">
          <a:solidFill>
            <a:schemeClr val="accent5">
              <a:lumOff val="44000"/>
            </a:schemeClr>
          </a:solidFill>
          <a:uFillTx/>
          <a:latin typeface="PT Sans"/>
          <a:ea typeface="PT Sans"/>
          <a:cs typeface="PT Sans"/>
          <a:sym typeface="PT Sans"/>
        </a:defRPr>
      </a:lvl2pPr>
      <a:lvl3pPr marL="13716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5">
            <a:lumOff val="44000"/>
          </a:schemeClr>
        </a:buClr>
        <a:buSzPts val="1400"/>
        <a:buFont typeface="PT Sans"/>
        <a:buChar char="■"/>
        <a:tabLst/>
        <a:defRPr b="0" baseline="0" cap="none" i="0" spc="0" strike="noStrike" sz="1400" u="none">
          <a:solidFill>
            <a:schemeClr val="accent5">
              <a:lumOff val="44000"/>
            </a:schemeClr>
          </a:solidFill>
          <a:uFillTx/>
          <a:latin typeface="PT Sans"/>
          <a:ea typeface="PT Sans"/>
          <a:cs typeface="PT Sans"/>
          <a:sym typeface="PT Sans"/>
        </a:defRPr>
      </a:lvl3pPr>
      <a:lvl4pPr marL="18288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5">
            <a:lumOff val="44000"/>
          </a:schemeClr>
        </a:buClr>
        <a:buSzPts val="1400"/>
        <a:buFont typeface="PT Sans"/>
        <a:buChar char="●"/>
        <a:tabLst/>
        <a:defRPr b="0" baseline="0" cap="none" i="0" spc="0" strike="noStrike" sz="1400" u="none">
          <a:solidFill>
            <a:schemeClr val="accent5">
              <a:lumOff val="44000"/>
            </a:schemeClr>
          </a:solidFill>
          <a:uFillTx/>
          <a:latin typeface="PT Sans"/>
          <a:ea typeface="PT Sans"/>
          <a:cs typeface="PT Sans"/>
          <a:sym typeface="PT Sans"/>
        </a:defRPr>
      </a:lvl4pPr>
      <a:lvl5pPr marL="22860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5">
            <a:lumOff val="44000"/>
          </a:schemeClr>
        </a:buClr>
        <a:buSzPts val="1400"/>
        <a:buFont typeface="PT Sans"/>
        <a:buChar char="○"/>
        <a:tabLst/>
        <a:defRPr b="0" baseline="0" cap="none" i="0" spc="0" strike="noStrike" sz="1400" u="none">
          <a:solidFill>
            <a:schemeClr val="accent5">
              <a:lumOff val="44000"/>
            </a:schemeClr>
          </a:solidFill>
          <a:uFillTx/>
          <a:latin typeface="PT Sans"/>
          <a:ea typeface="PT Sans"/>
          <a:cs typeface="PT Sans"/>
          <a:sym typeface="PT Sans"/>
        </a:defRPr>
      </a:lvl5pPr>
      <a:lvl6pPr marL="27432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5">
            <a:lumOff val="44000"/>
          </a:schemeClr>
        </a:buClr>
        <a:buSzPts val="1400"/>
        <a:buFont typeface="PT Sans"/>
        <a:buChar char="■"/>
        <a:tabLst/>
        <a:defRPr b="0" baseline="0" cap="none" i="0" spc="0" strike="noStrike" sz="1400" u="none">
          <a:solidFill>
            <a:schemeClr val="accent5">
              <a:lumOff val="44000"/>
            </a:schemeClr>
          </a:solidFill>
          <a:uFillTx/>
          <a:latin typeface="PT Sans"/>
          <a:ea typeface="PT Sans"/>
          <a:cs typeface="PT Sans"/>
          <a:sym typeface="PT Sans"/>
        </a:defRPr>
      </a:lvl6pPr>
      <a:lvl7pPr marL="32004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5">
            <a:lumOff val="44000"/>
          </a:schemeClr>
        </a:buClr>
        <a:buSzPts val="1400"/>
        <a:buFont typeface="PT Sans"/>
        <a:buChar char="●"/>
        <a:tabLst/>
        <a:defRPr b="0" baseline="0" cap="none" i="0" spc="0" strike="noStrike" sz="1400" u="none">
          <a:solidFill>
            <a:schemeClr val="accent5">
              <a:lumOff val="44000"/>
            </a:schemeClr>
          </a:solidFill>
          <a:uFillTx/>
          <a:latin typeface="PT Sans"/>
          <a:ea typeface="PT Sans"/>
          <a:cs typeface="PT Sans"/>
          <a:sym typeface="PT Sans"/>
        </a:defRPr>
      </a:lvl7pPr>
      <a:lvl8pPr marL="36576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5">
            <a:lumOff val="44000"/>
          </a:schemeClr>
        </a:buClr>
        <a:buSzPts val="1400"/>
        <a:buFont typeface="PT Sans"/>
        <a:buChar char="○"/>
        <a:tabLst/>
        <a:defRPr b="0" baseline="0" cap="none" i="0" spc="0" strike="noStrike" sz="1400" u="none">
          <a:solidFill>
            <a:schemeClr val="accent5">
              <a:lumOff val="44000"/>
            </a:schemeClr>
          </a:solidFill>
          <a:uFillTx/>
          <a:latin typeface="PT Sans"/>
          <a:ea typeface="PT Sans"/>
          <a:cs typeface="PT Sans"/>
          <a:sym typeface="PT Sans"/>
        </a:defRPr>
      </a:lvl8pPr>
      <a:lvl9pPr marL="41148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5">
            <a:lumOff val="44000"/>
          </a:schemeClr>
        </a:buClr>
        <a:buSzPts val="1400"/>
        <a:buFont typeface="PT Sans"/>
        <a:buChar char="■"/>
        <a:tabLst/>
        <a:defRPr b="0" baseline="0" cap="none" i="0" spc="0" strike="noStrike" sz="1400" u="none">
          <a:solidFill>
            <a:schemeClr val="accent5">
              <a:lumOff val="44000"/>
            </a:schemeClr>
          </a:solidFill>
          <a:uFillTx/>
          <a:latin typeface="PT Sans"/>
          <a:ea typeface="PT Sans"/>
          <a:cs typeface="PT Sans"/>
          <a:sym typeface="PT San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ocs.google.com/spreadsheets/d/1ADDeEz5fETILGQKQpJJFcM7P5rmZ4FZoHUde76lueLU/copy" TargetMode="External"/><Relationship Id="rId3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2659;p33"/>
          <p:cNvSpPr/>
          <p:nvPr/>
        </p:nvSpPr>
        <p:spPr>
          <a:xfrm>
            <a:off x="1167489" y="3496062"/>
            <a:ext cx="2954761" cy="40843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700005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10" name="Google Shape;2660;p33"/>
          <p:cNvSpPr txBox="1"/>
          <p:nvPr>
            <p:ph type="subTitle" sz="quarter" idx="1"/>
          </p:nvPr>
        </p:nvSpPr>
        <p:spPr>
          <a:xfrm>
            <a:off x="1202507" y="3495961"/>
            <a:ext cx="2919744" cy="417657"/>
          </a:xfrm>
          <a:prstGeom prst="rect">
            <a:avLst/>
          </a:prstGeom>
        </p:spPr>
        <p:txBody>
          <a:bodyPr/>
          <a:lstStyle>
            <a:lvl1pPr marL="0" indent="0" defTabSz="813816">
              <a:defRPr sz="1602">
                <a:solidFill>
                  <a:srgbClr val="09220E"/>
                </a:solidFill>
              </a:defRPr>
            </a:lvl1pPr>
          </a:lstStyle>
          <a:p>
            <a:pPr/>
            <a:r>
              <a:t>Kozhan Nurassyl</a:t>
            </a:r>
          </a:p>
        </p:txBody>
      </p:sp>
      <p:grpSp>
        <p:nvGrpSpPr>
          <p:cNvPr id="1217" name="Google Shape;2661;p33"/>
          <p:cNvGrpSpPr/>
          <p:nvPr/>
        </p:nvGrpSpPr>
        <p:grpSpPr>
          <a:xfrm>
            <a:off x="2133136" y="4338407"/>
            <a:ext cx="878160" cy="239688"/>
            <a:chOff x="0" y="0"/>
            <a:chExt cx="878159" cy="239686"/>
          </a:xfrm>
        </p:grpSpPr>
        <p:sp>
          <p:nvSpPr>
            <p:cNvPr id="1211" name="Google Shape;2662;p33"/>
            <p:cNvSpPr/>
            <p:nvPr/>
          </p:nvSpPr>
          <p:spPr>
            <a:xfrm rot="10800000">
              <a:off x="731349" y="0"/>
              <a:ext cx="1468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fill="norm" stroke="1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12" name="Google Shape;2663;p33"/>
            <p:cNvSpPr/>
            <p:nvPr/>
          </p:nvSpPr>
          <p:spPr>
            <a:xfrm rot="10800000">
              <a:off x="585141" y="0"/>
              <a:ext cx="1459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13" name="Google Shape;2664;p33"/>
            <p:cNvSpPr/>
            <p:nvPr/>
          </p:nvSpPr>
          <p:spPr>
            <a:xfrm rot="10800000">
              <a:off x="438935" y="0"/>
              <a:ext cx="145908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14" name="Google Shape;2665;p33"/>
            <p:cNvSpPr/>
            <p:nvPr/>
          </p:nvSpPr>
          <p:spPr>
            <a:xfrm rot="10800000">
              <a:off x="292421" y="0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15" name="Google Shape;2666;p33"/>
            <p:cNvSpPr/>
            <p:nvPr/>
          </p:nvSpPr>
          <p:spPr>
            <a:xfrm rot="10800000">
              <a:off x="146213" y="0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16" name="Google Shape;2667;p33"/>
            <p:cNvSpPr/>
            <p:nvPr/>
          </p:nvSpPr>
          <p:spPr>
            <a:xfrm rot="10800000">
              <a:off x="0" y="0"/>
              <a:ext cx="146216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224" name="Google Shape;2668;p33"/>
          <p:cNvGrpSpPr/>
          <p:nvPr/>
        </p:nvGrpSpPr>
        <p:grpSpPr>
          <a:xfrm>
            <a:off x="4423713" y="4118824"/>
            <a:ext cx="296613" cy="1822955"/>
            <a:chOff x="0" y="0"/>
            <a:chExt cx="296611" cy="1822953"/>
          </a:xfrm>
        </p:grpSpPr>
        <p:sp>
          <p:nvSpPr>
            <p:cNvPr id="1218" name="Google Shape;2669;p33"/>
            <p:cNvSpPr/>
            <p:nvPr/>
          </p:nvSpPr>
          <p:spPr>
            <a:xfrm flipH="1" rot="16200000">
              <a:off x="-640743" y="885597"/>
              <a:ext cx="1724083" cy="15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1293" y="21600"/>
                  </a:lnTo>
                  <a:lnTo>
                    <a:pt x="10655" y="14290"/>
                  </a:lnTo>
                  <a:lnTo>
                    <a:pt x="9397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19" name="Google Shape;2670;p33"/>
            <p:cNvSpPr/>
            <p:nvPr/>
          </p:nvSpPr>
          <p:spPr>
            <a:xfrm flipH="1" rot="16200000">
              <a:off x="-1" y="596308"/>
              <a:ext cx="91923" cy="91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88"/>
                  </a:moveTo>
                  <a:cubicBezTo>
                    <a:pt x="0" y="4898"/>
                    <a:pt x="4906" y="0"/>
                    <a:pt x="10895" y="0"/>
                  </a:cubicBezTo>
                  <a:cubicBezTo>
                    <a:pt x="16885" y="0"/>
                    <a:pt x="21600" y="4898"/>
                    <a:pt x="21600" y="10888"/>
                  </a:cubicBezTo>
                  <a:cubicBezTo>
                    <a:pt x="21600" y="16694"/>
                    <a:pt x="16885" y="21600"/>
                    <a:pt x="10895" y="21600"/>
                  </a:cubicBezTo>
                  <a:cubicBezTo>
                    <a:pt x="4906" y="21600"/>
                    <a:pt x="0" y="16694"/>
                    <a:pt x="0" y="10888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20" name="Google Shape;2671;p33"/>
            <p:cNvSpPr/>
            <p:nvPr/>
          </p:nvSpPr>
          <p:spPr>
            <a:xfrm flipH="1" rot="16200000">
              <a:off x="24320" y="621439"/>
              <a:ext cx="43251" cy="42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22" y="0"/>
                    <a:pt x="0" y="4723"/>
                    <a:pt x="0" y="10998"/>
                  </a:cubicBezTo>
                  <a:cubicBezTo>
                    <a:pt x="0" y="16893"/>
                    <a:pt x="4622" y="21600"/>
                    <a:pt x="10800" y="21600"/>
                  </a:cubicBezTo>
                  <a:cubicBezTo>
                    <a:pt x="16589" y="21600"/>
                    <a:pt x="21600" y="16893"/>
                    <a:pt x="21600" y="10998"/>
                  </a:cubicBezTo>
                  <a:cubicBezTo>
                    <a:pt x="21600" y="4723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21" name="Google Shape;2672;p33"/>
            <p:cNvSpPr/>
            <p:nvPr/>
          </p:nvSpPr>
          <p:spPr>
            <a:xfrm flipH="1" rot="16200000">
              <a:off x="99649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705"/>
                  </a:moveTo>
                  <a:cubicBezTo>
                    <a:pt x="0" y="4898"/>
                    <a:pt x="4898" y="0"/>
                    <a:pt x="10888" y="0"/>
                  </a:cubicBezTo>
                  <a:cubicBezTo>
                    <a:pt x="16877" y="0"/>
                    <a:pt x="21600" y="4898"/>
                    <a:pt x="21600" y="10705"/>
                  </a:cubicBezTo>
                  <a:cubicBezTo>
                    <a:pt x="21600" y="16694"/>
                    <a:pt x="16877" y="21600"/>
                    <a:pt x="10888" y="21600"/>
                  </a:cubicBezTo>
                  <a:cubicBezTo>
                    <a:pt x="4898" y="21600"/>
                    <a:pt x="0" y="16694"/>
                    <a:pt x="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22" name="Google Shape;2673;p33"/>
            <p:cNvSpPr/>
            <p:nvPr/>
          </p:nvSpPr>
          <p:spPr>
            <a:xfrm flipH="1" rot="16200000">
              <a:off x="123970" y="25099"/>
              <a:ext cx="43251" cy="42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37" y="0"/>
                    <a:pt x="0" y="4707"/>
                    <a:pt x="0" y="10602"/>
                  </a:cubicBezTo>
                  <a:cubicBezTo>
                    <a:pt x="0" y="16893"/>
                    <a:pt x="4637" y="21600"/>
                    <a:pt x="10800" y="21600"/>
                  </a:cubicBezTo>
                  <a:cubicBezTo>
                    <a:pt x="16589" y="21600"/>
                    <a:pt x="21600" y="16893"/>
                    <a:pt x="21600" y="10602"/>
                  </a:cubicBezTo>
                  <a:cubicBezTo>
                    <a:pt x="21600" y="4707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23" name="Google Shape;2674;p33"/>
            <p:cNvSpPr/>
            <p:nvPr/>
          </p:nvSpPr>
          <p:spPr>
            <a:xfrm flipH="1" rot="16200000">
              <a:off x="-433359" y="1167923"/>
              <a:ext cx="1134724" cy="175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3588" y="0"/>
                  </a:lnTo>
                  <a:lnTo>
                    <a:pt x="6926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230" name="Google Shape;2675;p33"/>
          <p:cNvGrpSpPr/>
          <p:nvPr/>
        </p:nvGrpSpPr>
        <p:grpSpPr>
          <a:xfrm>
            <a:off x="2194306" y="782253"/>
            <a:ext cx="549774" cy="91923"/>
            <a:chOff x="0" y="0"/>
            <a:chExt cx="549773" cy="91921"/>
          </a:xfrm>
        </p:grpSpPr>
        <p:sp>
          <p:nvSpPr>
            <p:cNvPr id="1225" name="Google Shape;2676;p33"/>
            <p:cNvSpPr/>
            <p:nvPr/>
          </p:nvSpPr>
          <p:spPr>
            <a:xfrm rot="5400000">
              <a:off x="458110" y="220"/>
              <a:ext cx="91653" cy="91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8" fill="norm" stroke="1" extrusionOk="0">
                  <a:moveTo>
                    <a:pt x="11597" y="119"/>
                  </a:moveTo>
                  <a:cubicBezTo>
                    <a:pt x="16996" y="963"/>
                    <a:pt x="20876" y="6198"/>
                    <a:pt x="19862" y="11596"/>
                  </a:cubicBezTo>
                  <a:cubicBezTo>
                    <a:pt x="19018" y="16995"/>
                    <a:pt x="13960" y="20875"/>
                    <a:pt x="8391" y="19867"/>
                  </a:cubicBezTo>
                  <a:cubicBezTo>
                    <a:pt x="2986" y="19023"/>
                    <a:pt x="-724" y="13959"/>
                    <a:pt x="120" y="8390"/>
                  </a:cubicBezTo>
                  <a:cubicBezTo>
                    <a:pt x="964" y="2992"/>
                    <a:pt x="6029" y="-725"/>
                    <a:pt x="11597" y="119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26" name="Google Shape;2677;p33"/>
            <p:cNvSpPr/>
            <p:nvPr/>
          </p:nvSpPr>
          <p:spPr>
            <a:xfrm rot="5400000">
              <a:off x="482569" y="24336"/>
              <a:ext cx="43075" cy="4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fill="norm" stroke="1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27" name="Google Shape;2678;p33"/>
            <p:cNvSpPr/>
            <p:nvPr/>
          </p:nvSpPr>
          <p:spPr>
            <a:xfrm rot="5400000">
              <a:off x="-1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28" name="Google Shape;2679;p33"/>
            <p:cNvSpPr/>
            <p:nvPr/>
          </p:nvSpPr>
          <p:spPr>
            <a:xfrm rot="5400000">
              <a:off x="23962" y="23962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29" name="Google Shape;2680;p33"/>
            <p:cNvSpPr/>
            <p:nvPr/>
          </p:nvSpPr>
          <p:spPr>
            <a:xfrm>
              <a:off x="97979" y="39530"/>
              <a:ext cx="358403" cy="1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253" name="Google Shape;2681;p33"/>
          <p:cNvGrpSpPr/>
          <p:nvPr/>
        </p:nvGrpSpPr>
        <p:grpSpPr>
          <a:xfrm>
            <a:off x="4505166" y="564627"/>
            <a:ext cx="1105978" cy="133971"/>
            <a:chOff x="0" y="0"/>
            <a:chExt cx="1105976" cy="133969"/>
          </a:xfrm>
        </p:grpSpPr>
        <p:grpSp>
          <p:nvGrpSpPr>
            <p:cNvPr id="1241" name="Google Shape;2682;p33"/>
            <p:cNvGrpSpPr/>
            <p:nvPr/>
          </p:nvGrpSpPr>
          <p:grpSpPr>
            <a:xfrm>
              <a:off x="-1" y="82907"/>
              <a:ext cx="883285" cy="51063"/>
              <a:chOff x="0" y="0"/>
              <a:chExt cx="883283" cy="51061"/>
            </a:xfrm>
          </p:grpSpPr>
          <p:sp>
            <p:nvSpPr>
              <p:cNvPr id="1231" name="Google Shape;2683;p33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32" name="Google Shape;2684;p33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33" name="Google Shape;2685;p33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34" name="Google Shape;2686;p33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35" name="Google Shape;2687;p33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36" name="Google Shape;2688;p33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37" name="Google Shape;2689;p33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38" name="Google Shape;2690;p33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39" name="Google Shape;2691;p33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40" name="Google Shape;2692;p33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252" name="Google Shape;2693;p33"/>
            <p:cNvGrpSpPr/>
            <p:nvPr/>
          </p:nvGrpSpPr>
          <p:grpSpPr>
            <a:xfrm>
              <a:off x="222692" y="-1"/>
              <a:ext cx="883285" cy="51063"/>
              <a:chOff x="0" y="0"/>
              <a:chExt cx="883283" cy="51061"/>
            </a:xfrm>
          </p:grpSpPr>
          <p:sp>
            <p:nvSpPr>
              <p:cNvPr id="1242" name="Google Shape;2694;p33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43" name="Google Shape;2695;p33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44" name="Google Shape;2696;p33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45" name="Google Shape;2697;p33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46" name="Google Shape;2698;p33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47" name="Google Shape;2699;p33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48" name="Google Shape;2700;p33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49" name="Google Shape;2701;p33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50" name="Google Shape;2702;p33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251" name="Google Shape;2703;p33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268" name="Google Shape;2704;p33"/>
          <p:cNvGrpSpPr/>
          <p:nvPr/>
        </p:nvGrpSpPr>
        <p:grpSpPr>
          <a:xfrm>
            <a:off x="5447300" y="4536118"/>
            <a:ext cx="1252897" cy="51001"/>
            <a:chOff x="0" y="0"/>
            <a:chExt cx="1252896" cy="50999"/>
          </a:xfrm>
        </p:grpSpPr>
        <p:sp>
          <p:nvSpPr>
            <p:cNvPr id="1254" name="Google Shape;2705;p33"/>
            <p:cNvSpPr/>
            <p:nvPr/>
          </p:nvSpPr>
          <p:spPr>
            <a:xfrm>
              <a:off x="-1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55" name="Google Shape;2706;p33"/>
            <p:cNvSpPr/>
            <p:nvPr/>
          </p:nvSpPr>
          <p:spPr>
            <a:xfrm>
              <a:off x="92468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56" name="Google Shape;2707;p33"/>
            <p:cNvSpPr/>
            <p:nvPr/>
          </p:nvSpPr>
          <p:spPr>
            <a:xfrm>
              <a:off x="184937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57" name="Google Shape;2708;p33"/>
            <p:cNvSpPr/>
            <p:nvPr/>
          </p:nvSpPr>
          <p:spPr>
            <a:xfrm>
              <a:off x="277406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58" name="Google Shape;2709;p33"/>
            <p:cNvSpPr/>
            <p:nvPr/>
          </p:nvSpPr>
          <p:spPr>
            <a:xfrm>
              <a:off x="36987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59" name="Google Shape;2710;p33"/>
            <p:cNvSpPr/>
            <p:nvPr/>
          </p:nvSpPr>
          <p:spPr>
            <a:xfrm>
              <a:off x="462344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60" name="Google Shape;2711;p33"/>
            <p:cNvSpPr/>
            <p:nvPr/>
          </p:nvSpPr>
          <p:spPr>
            <a:xfrm>
              <a:off x="554814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61" name="Google Shape;2712;p33"/>
            <p:cNvSpPr/>
            <p:nvPr/>
          </p:nvSpPr>
          <p:spPr>
            <a:xfrm>
              <a:off x="647282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62" name="Google Shape;2713;p33"/>
            <p:cNvSpPr/>
            <p:nvPr/>
          </p:nvSpPr>
          <p:spPr>
            <a:xfrm>
              <a:off x="739751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63" name="Google Shape;2714;p33"/>
            <p:cNvSpPr/>
            <p:nvPr/>
          </p:nvSpPr>
          <p:spPr>
            <a:xfrm>
              <a:off x="832221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64" name="Google Shape;2715;p33"/>
            <p:cNvSpPr/>
            <p:nvPr/>
          </p:nvSpPr>
          <p:spPr>
            <a:xfrm>
              <a:off x="92469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65" name="Google Shape;2716;p33"/>
            <p:cNvSpPr/>
            <p:nvPr/>
          </p:nvSpPr>
          <p:spPr>
            <a:xfrm>
              <a:off x="101709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66" name="Google Shape;2717;p33"/>
            <p:cNvSpPr/>
            <p:nvPr/>
          </p:nvSpPr>
          <p:spPr>
            <a:xfrm>
              <a:off x="1109496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67" name="Google Shape;2718;p33"/>
            <p:cNvSpPr/>
            <p:nvPr/>
          </p:nvSpPr>
          <p:spPr>
            <a:xfrm>
              <a:off x="1201896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269" name="Google Shape;2719;p33"/>
          <p:cNvSpPr txBox="1"/>
          <p:nvPr>
            <p:ph type="ctrTitle"/>
          </p:nvPr>
        </p:nvSpPr>
        <p:spPr>
          <a:xfrm>
            <a:off x="1317599" y="1193625"/>
            <a:ext cx="6508802" cy="1724400"/>
          </a:xfrm>
          <a:prstGeom prst="rect">
            <a:avLst/>
          </a:prstGeom>
        </p:spPr>
        <p:txBody>
          <a:bodyPr/>
          <a:lstStyle/>
          <a:p>
            <a:pPr defTabSz="768095">
              <a:defRPr sz="4871">
                <a:solidFill>
                  <a:schemeClr val="accent2"/>
                </a:solidFill>
              </a:defRPr>
            </a:pPr>
            <a:r>
              <a:t>Final Project</a:t>
            </a:r>
            <a:r>
              <a:rPr sz="6468">
                <a:solidFill>
                  <a:schemeClr val="accent5">
                    <a:lumOff val="44000"/>
                  </a:schemeClr>
                </a:solidFill>
              </a:rPr>
              <a:t> </a:t>
            </a:r>
            <a:br>
              <a:rPr sz="6468">
                <a:solidFill>
                  <a:schemeClr val="accent5">
                    <a:lumOff val="44000"/>
                  </a:schemeClr>
                </a:solidFill>
              </a:rPr>
            </a:br>
            <a:r>
              <a:rPr sz="4200">
                <a:solidFill>
                  <a:schemeClr val="accent5">
                    <a:lumOff val="44000"/>
                  </a:schemeClr>
                </a:solidFill>
              </a:rPr>
              <a:t>Data Analysis</a:t>
            </a:r>
          </a:p>
        </p:txBody>
      </p:sp>
      <p:sp>
        <p:nvSpPr>
          <p:cNvPr id="1270" name="Google Shape;2659;p33"/>
          <p:cNvSpPr/>
          <p:nvPr/>
        </p:nvSpPr>
        <p:spPr>
          <a:xfrm>
            <a:off x="3196383" y="4092695"/>
            <a:ext cx="2923701" cy="41946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700005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71" name="Google Shape;2659;p33"/>
          <p:cNvSpPr/>
          <p:nvPr/>
        </p:nvSpPr>
        <p:spPr>
          <a:xfrm>
            <a:off x="4945615" y="3502386"/>
            <a:ext cx="2954762" cy="40843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700005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72" name="Google Shape;2660;p33"/>
          <p:cNvSpPr txBox="1"/>
          <p:nvPr/>
        </p:nvSpPr>
        <p:spPr>
          <a:xfrm>
            <a:off x="4963124" y="3487342"/>
            <a:ext cx="2919744" cy="447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18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Assentay Makhmud</a:t>
            </a:r>
          </a:p>
        </p:txBody>
      </p:sp>
      <p:sp>
        <p:nvSpPr>
          <p:cNvPr id="1273" name="Google Shape;2660;p33"/>
          <p:cNvSpPr txBox="1"/>
          <p:nvPr/>
        </p:nvSpPr>
        <p:spPr>
          <a:xfrm>
            <a:off x="3174432" y="4076645"/>
            <a:ext cx="2966218" cy="447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18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Abish Magzhan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3" name="ChartGoogle Shape;4380;p64" descr="ChartGoogle Shape;4380;p64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rcRect l="14058" t="0" r="0" b="250"/>
          <a:stretch>
            <a:fillRect/>
          </a:stretch>
        </p:blipFill>
        <p:spPr>
          <a:xfrm>
            <a:off x="435125" y="1287503"/>
            <a:ext cx="4366059" cy="2962454"/>
          </a:xfrm>
          <a:prstGeom prst="rect">
            <a:avLst/>
          </a:prstGeom>
          <a:ln w="12700">
            <a:miter lim="400000"/>
          </a:ln>
        </p:spPr>
      </p:pic>
      <p:sp>
        <p:nvSpPr>
          <p:cNvPr id="1784" name="Google Shape;4381;p64"/>
          <p:cNvSpPr txBox="1"/>
          <p:nvPr>
            <p:ph type="title"/>
          </p:nvPr>
        </p:nvSpPr>
        <p:spPr>
          <a:xfrm>
            <a:off x="713099" y="539400"/>
            <a:ext cx="7717802" cy="572701"/>
          </a:xfrm>
          <a:prstGeom prst="rect">
            <a:avLst/>
          </a:prstGeom>
        </p:spPr>
        <p:txBody>
          <a:bodyPr/>
          <a:lstStyle/>
          <a:p>
            <a:pPr defTabSz="722376">
              <a:defRPr sz="2528"/>
            </a:pPr>
            <a:r>
              <a:t>PREDICTED </a:t>
            </a:r>
            <a:r>
              <a:rPr>
                <a:solidFill>
                  <a:schemeClr val="accent2"/>
                </a:solidFill>
              </a:rPr>
              <a:t>GROWTH</a:t>
            </a:r>
          </a:p>
        </p:txBody>
      </p:sp>
      <p:sp>
        <p:nvSpPr>
          <p:cNvPr id="1785" name="Google Shape;4382;p64"/>
          <p:cNvSpPr txBox="1"/>
          <p:nvPr/>
        </p:nvSpPr>
        <p:spPr>
          <a:xfrm>
            <a:off x="1218070" y="2708140"/>
            <a:ext cx="1688903" cy="36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1200">
                <a:solidFill>
                  <a:srgbClr val="134D20"/>
                </a:solidFill>
                <a:latin typeface="Exo"/>
                <a:ea typeface="Exo"/>
                <a:cs typeface="Exo"/>
                <a:sym typeface="Exo"/>
              </a:defRPr>
            </a:lvl1pPr>
          </a:lstStyle>
          <a:p>
            <a:pPr/>
            <a:r>
              <a:t>coef_ = 0.26403365</a:t>
            </a:r>
          </a:p>
        </p:txBody>
      </p:sp>
      <p:grpSp>
        <p:nvGrpSpPr>
          <p:cNvPr id="1788" name="Google Shape;4384;p64"/>
          <p:cNvGrpSpPr/>
          <p:nvPr/>
        </p:nvGrpSpPr>
        <p:grpSpPr>
          <a:xfrm>
            <a:off x="5764948" y="1794541"/>
            <a:ext cx="2260382" cy="462251"/>
            <a:chOff x="0" y="0"/>
            <a:chExt cx="2260381" cy="462249"/>
          </a:xfrm>
        </p:grpSpPr>
        <p:sp>
          <p:nvSpPr>
            <p:cNvPr id="1786" name="Сквиркл"/>
            <p:cNvSpPr/>
            <p:nvPr/>
          </p:nvSpPr>
          <p:spPr>
            <a:xfrm>
              <a:off x="0" y="31174"/>
              <a:ext cx="2260382" cy="3999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800">
                  <a:solidFill>
                    <a:schemeClr val="accent5">
                      <a:lumOff val="44000"/>
                    </a:schemeClr>
                  </a:solidFill>
                  <a:latin typeface="Exo"/>
                  <a:ea typeface="Exo"/>
                  <a:cs typeface="Exo"/>
                  <a:sym typeface="Exo"/>
                </a:defRPr>
              </a:pPr>
            </a:p>
          </p:txBody>
        </p:sp>
        <p:sp>
          <p:nvSpPr>
            <p:cNvPr id="1787" name="y = kx + b"/>
            <p:cNvSpPr txBox="1"/>
            <p:nvPr/>
          </p:nvSpPr>
          <p:spPr>
            <a:xfrm>
              <a:off x="58562" y="-1"/>
              <a:ext cx="2143257" cy="462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 sz="1800">
                  <a:solidFill>
                    <a:schemeClr val="accent5">
                      <a:lumOff val="44000"/>
                    </a:schemeClr>
                  </a:solidFill>
                  <a:latin typeface="Exo"/>
                  <a:ea typeface="Exo"/>
                  <a:cs typeface="Exo"/>
                  <a:sym typeface="Exo"/>
                </a:defRPr>
              </a:lvl1pPr>
            </a:lstStyle>
            <a:p>
              <a:pPr/>
              <a:r>
                <a:t>y = kx + b</a:t>
              </a:r>
            </a:p>
          </p:txBody>
        </p:sp>
      </p:grpSp>
      <p:grpSp>
        <p:nvGrpSpPr>
          <p:cNvPr id="1793" name="Google Shape;4386;p64"/>
          <p:cNvGrpSpPr/>
          <p:nvPr/>
        </p:nvGrpSpPr>
        <p:grpSpPr>
          <a:xfrm>
            <a:off x="4867030" y="2457390"/>
            <a:ext cx="4157886" cy="1482591"/>
            <a:chOff x="0" y="0"/>
            <a:chExt cx="4157884" cy="1482589"/>
          </a:xfrm>
        </p:grpSpPr>
        <p:grpSp>
          <p:nvGrpSpPr>
            <p:cNvPr id="1791" name="Google Shape;4387;p64"/>
            <p:cNvGrpSpPr/>
            <p:nvPr/>
          </p:nvGrpSpPr>
          <p:grpSpPr>
            <a:xfrm>
              <a:off x="0" y="0"/>
              <a:ext cx="4157885" cy="462250"/>
              <a:chOff x="0" y="0"/>
              <a:chExt cx="4157884" cy="462249"/>
            </a:xfrm>
          </p:grpSpPr>
          <p:sp>
            <p:nvSpPr>
              <p:cNvPr id="1789" name="Сквиркл"/>
              <p:cNvSpPr/>
              <p:nvPr/>
            </p:nvSpPr>
            <p:spPr>
              <a:xfrm>
                <a:off x="0" y="31174"/>
                <a:ext cx="4157885" cy="39990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54620"/>
                  </a:gs>
                  <a:gs pos="100000">
                    <a:schemeClr val="accent2"/>
                  </a:gs>
                </a:gsLst>
                <a:lin ang="269863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sz="1800">
                    <a:solidFill>
                      <a:schemeClr val="accent5">
                        <a:lumOff val="44000"/>
                      </a:schemeClr>
                    </a:solidFill>
                    <a:latin typeface="Exo"/>
                    <a:ea typeface="Exo"/>
                    <a:cs typeface="Exo"/>
                    <a:sym typeface="Exo"/>
                  </a:defRPr>
                </a:pPr>
              </a:p>
            </p:txBody>
          </p:sp>
          <p:sp>
            <p:nvSpPr>
              <p:cNvPr id="1790" name="mean_absolute_percentage_error"/>
              <p:cNvSpPr txBox="1"/>
              <p:nvPr/>
            </p:nvSpPr>
            <p:spPr>
              <a:xfrm>
                <a:off x="58562" y="-1"/>
                <a:ext cx="4040761" cy="462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b="1" sz="1800">
                    <a:solidFill>
                      <a:schemeClr val="accent5">
                        <a:lumOff val="44000"/>
                      </a:schemeClr>
                    </a:solidFill>
                    <a:latin typeface="Exo"/>
                    <a:ea typeface="Exo"/>
                    <a:cs typeface="Exo"/>
                    <a:sym typeface="Exo"/>
                  </a:defRPr>
                </a:lvl1pPr>
              </a:lstStyle>
              <a:p>
                <a:pPr/>
                <a:r>
                  <a:t>mean_absolute_percentage_error</a:t>
                </a:r>
              </a:p>
            </p:txBody>
          </p:sp>
        </p:grpSp>
        <p:sp>
          <p:nvSpPr>
            <p:cNvPr id="1792" name="Google Shape;4388;p64"/>
            <p:cNvSpPr txBox="1"/>
            <p:nvPr/>
          </p:nvSpPr>
          <p:spPr>
            <a:xfrm>
              <a:off x="228743" y="566487"/>
              <a:ext cx="3700399" cy="916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1600">
                  <a:solidFill>
                    <a:schemeClr val="accent5">
                      <a:lumOff val="44000"/>
                    </a:schemeClr>
                  </a:solidFill>
                  <a:latin typeface="Exo"/>
                  <a:ea typeface="Exo"/>
                  <a:cs typeface="Exo"/>
                  <a:sym typeface="Exo"/>
                </a:defRPr>
              </a:pPr>
              <a:r>
                <a:t>As we found out (~11%) at this point the price of beef should be in the range [1853-2311]</a:t>
              </a:r>
              <a:r>
                <a:rPr>
                  <a:latin typeface="PT Sans"/>
                  <a:ea typeface="PT Sans"/>
                  <a:cs typeface="PT Sans"/>
                  <a:sym typeface="PT Sans"/>
                </a:rPr>
                <a:t> </a:t>
              </a:r>
              <a:r>
                <a:t>tenge</a:t>
              </a:r>
            </a:p>
          </p:txBody>
        </p:sp>
      </p:grpSp>
      <p:grpSp>
        <p:nvGrpSpPr>
          <p:cNvPr id="1800" name="Google Shape;4389;p64"/>
          <p:cNvGrpSpPr/>
          <p:nvPr/>
        </p:nvGrpSpPr>
        <p:grpSpPr>
          <a:xfrm>
            <a:off x="7588203" y="1021252"/>
            <a:ext cx="878161" cy="239688"/>
            <a:chOff x="0" y="0"/>
            <a:chExt cx="878159" cy="239686"/>
          </a:xfrm>
        </p:grpSpPr>
        <p:sp>
          <p:nvSpPr>
            <p:cNvPr id="1794" name="Google Shape;4390;p64"/>
            <p:cNvSpPr/>
            <p:nvPr/>
          </p:nvSpPr>
          <p:spPr>
            <a:xfrm>
              <a:off x="0" y="0"/>
              <a:ext cx="1468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fill="norm" stroke="1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95" name="Google Shape;4391;p64"/>
            <p:cNvSpPr/>
            <p:nvPr/>
          </p:nvSpPr>
          <p:spPr>
            <a:xfrm>
              <a:off x="147108" y="0"/>
              <a:ext cx="1459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96" name="Google Shape;4392;p64"/>
            <p:cNvSpPr/>
            <p:nvPr/>
          </p:nvSpPr>
          <p:spPr>
            <a:xfrm>
              <a:off x="293316" y="0"/>
              <a:ext cx="1459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97" name="Google Shape;4393;p64"/>
            <p:cNvSpPr/>
            <p:nvPr/>
          </p:nvSpPr>
          <p:spPr>
            <a:xfrm>
              <a:off x="439529" y="0"/>
              <a:ext cx="146210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98" name="Google Shape;4394;p64"/>
            <p:cNvSpPr/>
            <p:nvPr/>
          </p:nvSpPr>
          <p:spPr>
            <a:xfrm>
              <a:off x="585738" y="0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99" name="Google Shape;4395;p64"/>
            <p:cNvSpPr/>
            <p:nvPr/>
          </p:nvSpPr>
          <p:spPr>
            <a:xfrm>
              <a:off x="731944" y="0"/>
              <a:ext cx="146216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801" name="Google Shape;4382;p64"/>
          <p:cNvSpPr txBox="1"/>
          <p:nvPr/>
        </p:nvSpPr>
        <p:spPr>
          <a:xfrm>
            <a:off x="2395183" y="3141747"/>
            <a:ext cx="2122227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algn="ctr">
              <a:defRPr sz="1200">
                <a:solidFill>
                  <a:srgbClr val="134D20"/>
                </a:solidFill>
                <a:latin typeface="Exo"/>
                <a:ea typeface="Exo"/>
                <a:cs typeface="Exo"/>
                <a:sym typeface="Exo"/>
              </a:defRPr>
            </a:pPr>
            <a:r>
              <a:t>intercept_ = </a:t>
            </a:r>
          </a:p>
          <a:p>
            <a:pPr algn="ctr">
              <a:defRPr sz="1200">
                <a:solidFill>
                  <a:srgbClr val="134D20"/>
                </a:solidFill>
                <a:latin typeface="Exo"/>
                <a:ea typeface="Exo"/>
                <a:cs typeface="Exo"/>
                <a:sym typeface="Exo"/>
              </a:defRPr>
            </a:pPr>
            <a:r>
              <a:t>-192933.51545354436 </a:t>
            </a:r>
          </a:p>
        </p:txBody>
      </p:sp>
      <p:sp>
        <p:nvSpPr>
          <p:cNvPr id="1802" name="Google Shape;4382;p64"/>
          <p:cNvSpPr txBox="1"/>
          <p:nvPr/>
        </p:nvSpPr>
        <p:spPr>
          <a:xfrm>
            <a:off x="3489850" y="4437781"/>
            <a:ext cx="2164300" cy="424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1600">
                <a:solidFill>
                  <a:srgbClr val="D6FF9A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Exo"/>
                <a:ea typeface="Exo"/>
                <a:cs typeface="Exo"/>
                <a:sym typeface="Exo"/>
              </a:defRPr>
            </a:lvl1pPr>
          </a:lstStyle>
          <a:p>
            <a:pPr/>
            <a:r>
              <a:t>737744 = 2020-11-15</a:t>
            </a:r>
          </a:p>
        </p:txBody>
      </p:sp>
      <p:sp>
        <p:nvSpPr>
          <p:cNvPr id="1803" name="Google Shape;4382;p64"/>
          <p:cNvSpPr txBox="1"/>
          <p:nvPr/>
        </p:nvSpPr>
        <p:spPr>
          <a:xfrm rot="20954352">
            <a:off x="320787" y="1970358"/>
            <a:ext cx="4423032" cy="36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1200">
                <a:solidFill>
                  <a:srgbClr val="134D20"/>
                </a:solidFill>
                <a:latin typeface="Exo"/>
                <a:ea typeface="Exo"/>
                <a:cs typeface="Exo"/>
                <a:sym typeface="Exo"/>
              </a:defRPr>
            </a:lvl1pPr>
          </a:lstStyle>
          <a:p>
            <a:pPr/>
            <a:r>
              <a:t>738474 * 0.26403365 + (-192933.51545354436) = 2048.471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2882;p38"/>
          <p:cNvSpPr/>
          <p:nvPr/>
        </p:nvSpPr>
        <p:spPr>
          <a:xfrm>
            <a:off x="1453349" y="3393676"/>
            <a:ext cx="6237301" cy="4380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700005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06" name="Google Shape;2883;p38"/>
          <p:cNvSpPr txBox="1"/>
          <p:nvPr>
            <p:ph type="title"/>
          </p:nvPr>
        </p:nvSpPr>
        <p:spPr>
          <a:xfrm>
            <a:off x="713099" y="2405676"/>
            <a:ext cx="7717802" cy="841801"/>
          </a:xfrm>
          <a:prstGeom prst="rect">
            <a:avLst/>
          </a:prstGeom>
        </p:spPr>
        <p:txBody>
          <a:bodyPr/>
          <a:lstStyle>
            <a:lvl1pPr defTabSz="768095">
              <a:defRPr sz="4200"/>
            </a:lvl1pPr>
          </a:lstStyle>
          <a:p>
            <a:pPr/>
            <a:r>
              <a:t>KNN and SVM</a:t>
            </a:r>
          </a:p>
        </p:txBody>
      </p:sp>
      <p:sp>
        <p:nvSpPr>
          <p:cNvPr id="1807" name="Google Shape;2884;p38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685800">
              <a:defRPr sz="1350">
                <a:solidFill>
                  <a:srgbClr val="0D1311"/>
                </a:solidFill>
                <a:effectLst>
                  <a:outerShdw sx="100000" sy="100000" kx="0" ky="0" algn="b" rotWithShape="0" blurRad="28575" dist="28575" dir="2700000">
                    <a:srgbClr val="000000">
                      <a:alpha val="43137"/>
                    </a:srgbClr>
                  </a:outerShdw>
                </a:effectLst>
                <a:latin typeface="Exo"/>
                <a:ea typeface="Exo"/>
                <a:cs typeface="Exo"/>
                <a:sym typeface="Exo"/>
              </a:defRPr>
            </a:lvl1pPr>
          </a:lstStyle>
          <a:p>
            <a:pPr/>
            <a:r>
              <a:t>Classify data, make comparison</a:t>
            </a:r>
          </a:p>
        </p:txBody>
      </p:sp>
      <p:sp>
        <p:nvSpPr>
          <p:cNvPr id="1808" name="Google Shape;2885;p38"/>
          <p:cNvSpPr txBox="1"/>
          <p:nvPr/>
        </p:nvSpPr>
        <p:spPr>
          <a:xfrm>
            <a:off x="3132450" y="1484973"/>
            <a:ext cx="2879101" cy="920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0" dir="0">
              <a:schemeClr val="accent2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539495">
              <a:defRPr b="1" sz="4719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</a:lstStyle>
          <a:p>
            <a:pPr/>
            <a:r>
              <a:t>03</a:t>
            </a:r>
          </a:p>
        </p:txBody>
      </p:sp>
      <p:grpSp>
        <p:nvGrpSpPr>
          <p:cNvPr id="1815" name="Google Shape;2886;p38"/>
          <p:cNvGrpSpPr/>
          <p:nvPr/>
        </p:nvGrpSpPr>
        <p:grpSpPr>
          <a:xfrm>
            <a:off x="3509313" y="-707294"/>
            <a:ext cx="296613" cy="1822955"/>
            <a:chOff x="0" y="0"/>
            <a:chExt cx="296611" cy="1822953"/>
          </a:xfrm>
        </p:grpSpPr>
        <p:sp>
          <p:nvSpPr>
            <p:cNvPr id="1809" name="Google Shape;2887;p38"/>
            <p:cNvSpPr/>
            <p:nvPr/>
          </p:nvSpPr>
          <p:spPr>
            <a:xfrm rot="16200000">
              <a:off x="-640743" y="786728"/>
              <a:ext cx="1724083" cy="15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1293" y="21600"/>
                  </a:lnTo>
                  <a:lnTo>
                    <a:pt x="10655" y="14290"/>
                  </a:lnTo>
                  <a:lnTo>
                    <a:pt x="9397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10" name="Google Shape;2888;p38"/>
            <p:cNvSpPr/>
            <p:nvPr/>
          </p:nvSpPr>
          <p:spPr>
            <a:xfrm rot="16200000">
              <a:off x="-1" y="1134722"/>
              <a:ext cx="91923" cy="91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88"/>
                  </a:moveTo>
                  <a:cubicBezTo>
                    <a:pt x="0" y="4898"/>
                    <a:pt x="4906" y="0"/>
                    <a:pt x="10895" y="0"/>
                  </a:cubicBezTo>
                  <a:cubicBezTo>
                    <a:pt x="16885" y="0"/>
                    <a:pt x="21600" y="4898"/>
                    <a:pt x="21600" y="10888"/>
                  </a:cubicBezTo>
                  <a:cubicBezTo>
                    <a:pt x="21600" y="16694"/>
                    <a:pt x="16885" y="21600"/>
                    <a:pt x="10895" y="21600"/>
                  </a:cubicBezTo>
                  <a:cubicBezTo>
                    <a:pt x="4906" y="21600"/>
                    <a:pt x="0" y="16694"/>
                    <a:pt x="0" y="10888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11" name="Google Shape;2889;p38"/>
            <p:cNvSpPr/>
            <p:nvPr/>
          </p:nvSpPr>
          <p:spPr>
            <a:xfrm rot="16200000">
              <a:off x="24320" y="1159043"/>
              <a:ext cx="43251" cy="42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22" y="0"/>
                    <a:pt x="0" y="4723"/>
                    <a:pt x="0" y="10998"/>
                  </a:cubicBezTo>
                  <a:cubicBezTo>
                    <a:pt x="0" y="16893"/>
                    <a:pt x="4622" y="21600"/>
                    <a:pt x="10800" y="21600"/>
                  </a:cubicBezTo>
                  <a:cubicBezTo>
                    <a:pt x="16589" y="21600"/>
                    <a:pt x="21600" y="16893"/>
                    <a:pt x="21600" y="10998"/>
                  </a:cubicBezTo>
                  <a:cubicBezTo>
                    <a:pt x="21600" y="4723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12" name="Google Shape;2890;p38"/>
            <p:cNvSpPr/>
            <p:nvPr/>
          </p:nvSpPr>
          <p:spPr>
            <a:xfrm rot="16200000">
              <a:off x="99649" y="1731031"/>
              <a:ext cx="91923" cy="91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705"/>
                  </a:moveTo>
                  <a:cubicBezTo>
                    <a:pt x="0" y="4898"/>
                    <a:pt x="4898" y="0"/>
                    <a:pt x="10888" y="0"/>
                  </a:cubicBezTo>
                  <a:cubicBezTo>
                    <a:pt x="16877" y="0"/>
                    <a:pt x="21600" y="4898"/>
                    <a:pt x="21600" y="10705"/>
                  </a:cubicBezTo>
                  <a:cubicBezTo>
                    <a:pt x="21600" y="16694"/>
                    <a:pt x="16877" y="21600"/>
                    <a:pt x="10888" y="21600"/>
                  </a:cubicBezTo>
                  <a:cubicBezTo>
                    <a:pt x="4898" y="21600"/>
                    <a:pt x="0" y="16694"/>
                    <a:pt x="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13" name="Google Shape;2891;p38"/>
            <p:cNvSpPr/>
            <p:nvPr/>
          </p:nvSpPr>
          <p:spPr>
            <a:xfrm rot="16200000">
              <a:off x="123970" y="1755383"/>
              <a:ext cx="43251" cy="42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37" y="0"/>
                    <a:pt x="0" y="4707"/>
                    <a:pt x="0" y="10602"/>
                  </a:cubicBezTo>
                  <a:cubicBezTo>
                    <a:pt x="0" y="16893"/>
                    <a:pt x="4637" y="21600"/>
                    <a:pt x="10800" y="21600"/>
                  </a:cubicBezTo>
                  <a:cubicBezTo>
                    <a:pt x="16589" y="21600"/>
                    <a:pt x="21600" y="16893"/>
                    <a:pt x="21600" y="10602"/>
                  </a:cubicBezTo>
                  <a:cubicBezTo>
                    <a:pt x="21600" y="4707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14" name="Google Shape;2892;p38"/>
            <p:cNvSpPr/>
            <p:nvPr/>
          </p:nvSpPr>
          <p:spPr>
            <a:xfrm rot="16200000">
              <a:off x="-433359" y="479693"/>
              <a:ext cx="1134724" cy="175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3588" y="0"/>
                  </a:lnTo>
                  <a:lnTo>
                    <a:pt x="6926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821" name="Google Shape;2893;p38"/>
          <p:cNvGrpSpPr/>
          <p:nvPr/>
        </p:nvGrpSpPr>
        <p:grpSpPr>
          <a:xfrm>
            <a:off x="1412280" y="1258578"/>
            <a:ext cx="549775" cy="91923"/>
            <a:chOff x="0" y="0"/>
            <a:chExt cx="549773" cy="91921"/>
          </a:xfrm>
        </p:grpSpPr>
        <p:sp>
          <p:nvSpPr>
            <p:cNvPr id="1816" name="Google Shape;2894;p38"/>
            <p:cNvSpPr/>
            <p:nvPr/>
          </p:nvSpPr>
          <p:spPr>
            <a:xfrm rot="5400000">
              <a:off x="458110" y="220"/>
              <a:ext cx="91653" cy="91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8" fill="norm" stroke="1" extrusionOk="0">
                  <a:moveTo>
                    <a:pt x="11597" y="119"/>
                  </a:moveTo>
                  <a:cubicBezTo>
                    <a:pt x="16996" y="963"/>
                    <a:pt x="20876" y="6198"/>
                    <a:pt x="19862" y="11596"/>
                  </a:cubicBezTo>
                  <a:cubicBezTo>
                    <a:pt x="19018" y="16995"/>
                    <a:pt x="13960" y="20875"/>
                    <a:pt x="8391" y="19867"/>
                  </a:cubicBezTo>
                  <a:cubicBezTo>
                    <a:pt x="2986" y="19023"/>
                    <a:pt x="-724" y="13959"/>
                    <a:pt x="120" y="8390"/>
                  </a:cubicBezTo>
                  <a:cubicBezTo>
                    <a:pt x="964" y="2992"/>
                    <a:pt x="6029" y="-725"/>
                    <a:pt x="11597" y="119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17" name="Google Shape;2895;p38"/>
            <p:cNvSpPr/>
            <p:nvPr/>
          </p:nvSpPr>
          <p:spPr>
            <a:xfrm rot="5400000">
              <a:off x="482569" y="24336"/>
              <a:ext cx="43075" cy="4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fill="norm" stroke="1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18" name="Google Shape;2896;p38"/>
            <p:cNvSpPr/>
            <p:nvPr/>
          </p:nvSpPr>
          <p:spPr>
            <a:xfrm rot="5400000">
              <a:off x="-1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19" name="Google Shape;2897;p38"/>
            <p:cNvSpPr/>
            <p:nvPr/>
          </p:nvSpPr>
          <p:spPr>
            <a:xfrm rot="5400000">
              <a:off x="23962" y="23962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20" name="Google Shape;2898;p38"/>
            <p:cNvSpPr/>
            <p:nvPr/>
          </p:nvSpPr>
          <p:spPr>
            <a:xfrm>
              <a:off x="97979" y="39530"/>
              <a:ext cx="358403" cy="1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836" name="Google Shape;2899;p38"/>
          <p:cNvGrpSpPr/>
          <p:nvPr/>
        </p:nvGrpSpPr>
        <p:grpSpPr>
          <a:xfrm>
            <a:off x="1609175" y="4434218"/>
            <a:ext cx="1252898" cy="51001"/>
            <a:chOff x="0" y="0"/>
            <a:chExt cx="1252896" cy="50999"/>
          </a:xfrm>
        </p:grpSpPr>
        <p:sp>
          <p:nvSpPr>
            <p:cNvPr id="1822" name="Google Shape;2900;p38"/>
            <p:cNvSpPr/>
            <p:nvPr/>
          </p:nvSpPr>
          <p:spPr>
            <a:xfrm>
              <a:off x="-1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23" name="Google Shape;2901;p38"/>
            <p:cNvSpPr/>
            <p:nvPr/>
          </p:nvSpPr>
          <p:spPr>
            <a:xfrm>
              <a:off x="92468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24" name="Google Shape;2902;p38"/>
            <p:cNvSpPr/>
            <p:nvPr/>
          </p:nvSpPr>
          <p:spPr>
            <a:xfrm>
              <a:off x="184937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25" name="Google Shape;2903;p38"/>
            <p:cNvSpPr/>
            <p:nvPr/>
          </p:nvSpPr>
          <p:spPr>
            <a:xfrm>
              <a:off x="277406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26" name="Google Shape;2904;p38"/>
            <p:cNvSpPr/>
            <p:nvPr/>
          </p:nvSpPr>
          <p:spPr>
            <a:xfrm>
              <a:off x="36987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27" name="Google Shape;2905;p38"/>
            <p:cNvSpPr/>
            <p:nvPr/>
          </p:nvSpPr>
          <p:spPr>
            <a:xfrm>
              <a:off x="462344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28" name="Google Shape;2906;p38"/>
            <p:cNvSpPr/>
            <p:nvPr/>
          </p:nvSpPr>
          <p:spPr>
            <a:xfrm>
              <a:off x="554814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29" name="Google Shape;2907;p38"/>
            <p:cNvSpPr/>
            <p:nvPr/>
          </p:nvSpPr>
          <p:spPr>
            <a:xfrm>
              <a:off x="647282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30" name="Google Shape;2908;p38"/>
            <p:cNvSpPr/>
            <p:nvPr/>
          </p:nvSpPr>
          <p:spPr>
            <a:xfrm>
              <a:off x="739751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31" name="Google Shape;2909;p38"/>
            <p:cNvSpPr/>
            <p:nvPr/>
          </p:nvSpPr>
          <p:spPr>
            <a:xfrm>
              <a:off x="832221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32" name="Google Shape;2910;p38"/>
            <p:cNvSpPr/>
            <p:nvPr/>
          </p:nvSpPr>
          <p:spPr>
            <a:xfrm>
              <a:off x="92469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33" name="Google Shape;2911;p38"/>
            <p:cNvSpPr/>
            <p:nvPr/>
          </p:nvSpPr>
          <p:spPr>
            <a:xfrm>
              <a:off x="101709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34" name="Google Shape;2912;p38"/>
            <p:cNvSpPr/>
            <p:nvPr/>
          </p:nvSpPr>
          <p:spPr>
            <a:xfrm>
              <a:off x="1109496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35" name="Google Shape;2913;p38"/>
            <p:cNvSpPr/>
            <p:nvPr/>
          </p:nvSpPr>
          <p:spPr>
            <a:xfrm>
              <a:off x="1201896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859" name="Google Shape;2914;p38"/>
          <p:cNvGrpSpPr/>
          <p:nvPr/>
        </p:nvGrpSpPr>
        <p:grpSpPr>
          <a:xfrm>
            <a:off x="5495766" y="691791"/>
            <a:ext cx="1105978" cy="133970"/>
            <a:chOff x="0" y="0"/>
            <a:chExt cx="1105976" cy="133969"/>
          </a:xfrm>
        </p:grpSpPr>
        <p:grpSp>
          <p:nvGrpSpPr>
            <p:cNvPr id="1847" name="Google Shape;2915;p38"/>
            <p:cNvGrpSpPr/>
            <p:nvPr/>
          </p:nvGrpSpPr>
          <p:grpSpPr>
            <a:xfrm>
              <a:off x="-1" y="82907"/>
              <a:ext cx="883285" cy="51063"/>
              <a:chOff x="0" y="0"/>
              <a:chExt cx="883283" cy="51061"/>
            </a:xfrm>
          </p:grpSpPr>
          <p:sp>
            <p:nvSpPr>
              <p:cNvPr id="1837" name="Google Shape;2916;p38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38" name="Google Shape;2917;p38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39" name="Google Shape;2918;p38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40" name="Google Shape;2919;p38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41" name="Google Shape;2920;p38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42" name="Google Shape;2921;p38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43" name="Google Shape;2922;p38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44" name="Google Shape;2923;p38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45" name="Google Shape;2924;p38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46" name="Google Shape;2925;p38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858" name="Google Shape;2926;p38"/>
            <p:cNvGrpSpPr/>
            <p:nvPr/>
          </p:nvGrpSpPr>
          <p:grpSpPr>
            <a:xfrm>
              <a:off x="222692" y="-1"/>
              <a:ext cx="883285" cy="51063"/>
              <a:chOff x="0" y="0"/>
              <a:chExt cx="883283" cy="51061"/>
            </a:xfrm>
          </p:grpSpPr>
          <p:sp>
            <p:nvSpPr>
              <p:cNvPr id="1848" name="Google Shape;2927;p38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49" name="Google Shape;2928;p38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50" name="Google Shape;2929;p38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51" name="Google Shape;2930;p38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52" name="Google Shape;2931;p38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53" name="Google Shape;2932;p38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54" name="Google Shape;2933;p38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55" name="Google Shape;2934;p38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56" name="Google Shape;2935;p38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57" name="Google Shape;2936;p38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865" name="Google Shape;2937;p38"/>
          <p:cNvGrpSpPr/>
          <p:nvPr/>
        </p:nvGrpSpPr>
        <p:grpSpPr>
          <a:xfrm>
            <a:off x="5741506" y="4503640"/>
            <a:ext cx="549774" cy="91923"/>
            <a:chOff x="0" y="0"/>
            <a:chExt cx="549773" cy="91921"/>
          </a:xfrm>
        </p:grpSpPr>
        <p:sp>
          <p:nvSpPr>
            <p:cNvPr id="1860" name="Google Shape;2938;p38"/>
            <p:cNvSpPr/>
            <p:nvPr/>
          </p:nvSpPr>
          <p:spPr>
            <a:xfrm rot="5400000">
              <a:off x="458110" y="220"/>
              <a:ext cx="91653" cy="91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8" fill="norm" stroke="1" extrusionOk="0">
                  <a:moveTo>
                    <a:pt x="11597" y="119"/>
                  </a:moveTo>
                  <a:cubicBezTo>
                    <a:pt x="16996" y="963"/>
                    <a:pt x="20876" y="6198"/>
                    <a:pt x="19862" y="11596"/>
                  </a:cubicBezTo>
                  <a:cubicBezTo>
                    <a:pt x="19018" y="16995"/>
                    <a:pt x="13960" y="20875"/>
                    <a:pt x="8391" y="19867"/>
                  </a:cubicBezTo>
                  <a:cubicBezTo>
                    <a:pt x="2986" y="19023"/>
                    <a:pt x="-724" y="13959"/>
                    <a:pt x="120" y="8390"/>
                  </a:cubicBezTo>
                  <a:cubicBezTo>
                    <a:pt x="964" y="2992"/>
                    <a:pt x="6029" y="-725"/>
                    <a:pt x="11597" y="119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61" name="Google Shape;2939;p38"/>
            <p:cNvSpPr/>
            <p:nvPr/>
          </p:nvSpPr>
          <p:spPr>
            <a:xfrm rot="5400000">
              <a:off x="482569" y="24336"/>
              <a:ext cx="43075" cy="4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fill="norm" stroke="1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62" name="Google Shape;2940;p38"/>
            <p:cNvSpPr/>
            <p:nvPr/>
          </p:nvSpPr>
          <p:spPr>
            <a:xfrm rot="5400000">
              <a:off x="-1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63" name="Google Shape;2941;p38"/>
            <p:cNvSpPr/>
            <p:nvPr/>
          </p:nvSpPr>
          <p:spPr>
            <a:xfrm rot="5400000">
              <a:off x="23962" y="23962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64" name="Google Shape;2942;p38"/>
            <p:cNvSpPr/>
            <p:nvPr/>
          </p:nvSpPr>
          <p:spPr>
            <a:xfrm>
              <a:off x="97979" y="39530"/>
              <a:ext cx="358403" cy="1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Заголовок 3"/>
          <p:cNvSpPr txBox="1"/>
          <p:nvPr>
            <p:ph type="title"/>
          </p:nvPr>
        </p:nvSpPr>
        <p:spPr>
          <a:xfrm>
            <a:off x="1860450" y="149420"/>
            <a:ext cx="5236700" cy="1053368"/>
          </a:xfrm>
          <a:prstGeom prst="rect">
            <a:avLst/>
          </a:prstGeom>
          <a:effectLst>
            <a:outerShdw sx="100000" sy="100000" kx="0" ky="0" algn="b" rotWithShape="0" blurRad="63500" dist="0" dir="0">
              <a:schemeClr val="accent2"/>
            </a:outerShdw>
          </a:effectLst>
        </p:spPr>
        <p:txBody>
          <a:bodyPr/>
          <a:lstStyle/>
          <a:p>
            <a:pPr>
              <a:defRPr sz="4000">
                <a:solidFill>
                  <a:schemeClr val="accent2"/>
                </a:solidFill>
              </a:defRPr>
            </a:pPr>
            <a:r>
              <a:t>Preparation </a:t>
            </a:r>
            <a:r>
              <a:rPr>
                <a:solidFill>
                  <a:schemeClr val="accent5">
                    <a:lumOff val="44000"/>
                  </a:schemeClr>
                </a:solidFill>
              </a:rPr>
              <a:t>stage</a:t>
            </a:r>
          </a:p>
        </p:txBody>
      </p:sp>
      <p:grpSp>
        <p:nvGrpSpPr>
          <p:cNvPr id="1870" name="Рисунок 4"/>
          <p:cNvGrpSpPr/>
          <p:nvPr/>
        </p:nvGrpSpPr>
        <p:grpSpPr>
          <a:xfrm>
            <a:off x="206675" y="1871607"/>
            <a:ext cx="8768514" cy="1967295"/>
            <a:chOff x="0" y="0"/>
            <a:chExt cx="8768512" cy="1967294"/>
          </a:xfrm>
        </p:grpSpPr>
        <p:sp>
          <p:nvSpPr>
            <p:cNvPr id="1868" name="Прямоугольник"/>
            <p:cNvSpPr/>
            <p:nvPr/>
          </p:nvSpPr>
          <p:spPr>
            <a:xfrm>
              <a:off x="0" y="0"/>
              <a:ext cx="8768513" cy="1967295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869" name="image17.png" descr="image1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768513" cy="1967295"/>
            </a:xfrm>
            <a:prstGeom prst="rect">
              <a:avLst/>
            </a:prstGeom>
            <a:ln w="88900" cap="sq">
              <a:solidFill>
                <a:schemeClr val="accent5">
                  <a:lumOff val="44000"/>
                </a:schemeClr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4" name="Рисунок 4"/>
          <p:cNvGrpSpPr/>
          <p:nvPr/>
        </p:nvGrpSpPr>
        <p:grpSpPr>
          <a:xfrm>
            <a:off x="1933941" y="230434"/>
            <a:ext cx="5050669" cy="4623351"/>
            <a:chOff x="0" y="0"/>
            <a:chExt cx="5050668" cy="4623349"/>
          </a:xfrm>
        </p:grpSpPr>
        <p:sp>
          <p:nvSpPr>
            <p:cNvPr id="1872" name="Фигура"/>
            <p:cNvSpPr/>
            <p:nvPr/>
          </p:nvSpPr>
          <p:spPr>
            <a:xfrm>
              <a:off x="-1" y="-1"/>
              <a:ext cx="5050670" cy="462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900"/>
                  </a:moveTo>
                  <a:lnTo>
                    <a:pt x="0" y="900"/>
                  </a:lnTo>
                  <a:cubicBezTo>
                    <a:pt x="0" y="403"/>
                    <a:pt x="369" y="0"/>
                    <a:pt x="824" y="0"/>
                  </a:cubicBezTo>
                  <a:lnTo>
                    <a:pt x="20776" y="0"/>
                  </a:lnTo>
                  <a:lnTo>
                    <a:pt x="20776" y="0"/>
                  </a:lnTo>
                  <a:cubicBezTo>
                    <a:pt x="21231" y="0"/>
                    <a:pt x="21600" y="403"/>
                    <a:pt x="21600" y="900"/>
                  </a:cubicBezTo>
                  <a:lnTo>
                    <a:pt x="21600" y="20700"/>
                  </a:lnTo>
                  <a:lnTo>
                    <a:pt x="21600" y="20700"/>
                  </a:lnTo>
                  <a:cubicBezTo>
                    <a:pt x="21600" y="21197"/>
                    <a:pt x="21231" y="21600"/>
                    <a:pt x="20776" y="21600"/>
                  </a:cubicBezTo>
                  <a:lnTo>
                    <a:pt x="824" y="21600"/>
                  </a:lnTo>
                  <a:lnTo>
                    <a:pt x="824" y="21600"/>
                  </a:lnTo>
                  <a:cubicBezTo>
                    <a:pt x="369" y="21600"/>
                    <a:pt x="0" y="21197"/>
                    <a:pt x="0" y="20700"/>
                  </a:cubicBezTo>
                  <a:close/>
                </a:path>
              </a:pathLst>
            </a:custGeom>
            <a:solidFill>
              <a:schemeClr val="accent5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873" name="image18.png" descr="image18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3"/>
            <a:stretch>
              <a:fillRect/>
            </a:stretch>
          </p:blipFill>
          <p:spPr>
            <a:xfrm>
              <a:off x="0" y="0"/>
              <a:ext cx="5050632" cy="4623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23" y="0"/>
                  </a:moveTo>
                  <a:cubicBezTo>
                    <a:pt x="368" y="0"/>
                    <a:pt x="0" y="402"/>
                    <a:pt x="0" y="899"/>
                  </a:cubicBezTo>
                  <a:lnTo>
                    <a:pt x="0" y="20701"/>
                  </a:lnTo>
                  <a:cubicBezTo>
                    <a:pt x="0" y="21198"/>
                    <a:pt x="368" y="21600"/>
                    <a:pt x="823" y="21600"/>
                  </a:cubicBezTo>
                  <a:lnTo>
                    <a:pt x="20777" y="21600"/>
                  </a:lnTo>
                  <a:cubicBezTo>
                    <a:pt x="21232" y="21600"/>
                    <a:pt x="21600" y="21198"/>
                    <a:pt x="21600" y="20701"/>
                  </a:cubicBezTo>
                  <a:lnTo>
                    <a:pt x="21600" y="899"/>
                  </a:lnTo>
                  <a:cubicBezTo>
                    <a:pt x="21600" y="402"/>
                    <a:pt x="21232" y="0"/>
                    <a:pt x="20777" y="0"/>
                  </a:cubicBezTo>
                  <a:lnTo>
                    <a:pt x="823" y="0"/>
                  </a:lnTo>
                  <a:close/>
                </a:path>
              </a:pathLst>
            </a:custGeom>
            <a:ln w="76200" cap="sq">
              <a:solidFill>
                <a:srgbClr val="EAEAEA"/>
              </a:solidFill>
              <a:prstDash val="solid"/>
              <a:miter lim="800000"/>
            </a:ln>
            <a:effectLst>
              <a:reflection blurRad="0" stA="33000" stPos="0" endA="0" endPos="40000" dist="0" dir="5400000" fadeDir="5400000" sx="100000" sy="-100000" kx="0" ky="0" algn="bl" rotWithShape="0"/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8" name="Рисунок 5"/>
          <p:cNvGrpSpPr/>
          <p:nvPr/>
        </p:nvGrpSpPr>
        <p:grpSpPr>
          <a:xfrm>
            <a:off x="1066362" y="186247"/>
            <a:ext cx="4751152" cy="4617870"/>
            <a:chOff x="0" y="0"/>
            <a:chExt cx="4751151" cy="4617868"/>
          </a:xfrm>
        </p:grpSpPr>
        <p:sp>
          <p:nvSpPr>
            <p:cNvPr id="1876" name="Прямоугольник"/>
            <p:cNvSpPr/>
            <p:nvPr/>
          </p:nvSpPr>
          <p:spPr>
            <a:xfrm>
              <a:off x="0" y="0"/>
              <a:ext cx="4751152" cy="4617869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877" name="image19.png" descr="image1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751152" cy="4617869"/>
            </a:xfrm>
            <a:prstGeom prst="rect">
              <a:avLst/>
            </a:prstGeom>
            <a:ln w="88900" cap="sq">
              <a:solidFill>
                <a:schemeClr val="accent5">
                  <a:lumOff val="44000"/>
                </a:schemeClr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879" name="Подзаголовок 2"/>
          <p:cNvSpPr txBox="1"/>
          <p:nvPr>
            <p:ph type="body" sz="quarter" idx="1"/>
          </p:nvPr>
        </p:nvSpPr>
        <p:spPr>
          <a:xfrm>
            <a:off x="6161649" y="1187472"/>
            <a:ext cx="1751429" cy="1307710"/>
          </a:xfrm>
          <a:prstGeom prst="rect">
            <a:avLst/>
          </a:prstGeom>
          <a:solidFill>
            <a:srgbClr val="19642A"/>
          </a:solidFill>
          <a:ln w="9525">
            <a:solidFill>
              <a:srgbClr val="09220E"/>
            </a:solidFill>
            <a:round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>
              <a:defRPr>
                <a:latin typeface="Exo"/>
                <a:ea typeface="Exo"/>
                <a:cs typeface="Exo"/>
                <a:sym typeface="Exo"/>
              </a:defRPr>
            </a:pPr>
            <a:r>
              <a:t>Category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Arial"/>
            </a:endParaRPr>
          </a:p>
          <a:p>
            <a:pPr>
              <a:defRPr sz="900">
                <a:solidFill>
                  <a:srgbClr val="FF0000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Exo"/>
                <a:ea typeface="Exo"/>
                <a:cs typeface="Exo"/>
                <a:sym typeface="Exo"/>
              </a:defRPr>
            </a:pPr>
            <a:r>
              <a:t>Red: </a:t>
            </a:r>
            <a:r>
              <a:rPr>
                <a:solidFill>
                  <a:srgbClr val="CFFE8E"/>
                </a:solidFill>
              </a:rPr>
              <a:t>meat, fish and egg  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Arial"/>
            </a:endParaRPr>
          </a:p>
          <a:p>
            <a:pPr>
              <a:defRPr sz="900">
                <a:latin typeface="Exo"/>
                <a:ea typeface="Exo"/>
                <a:cs typeface="Exo"/>
                <a:sym typeface="Exo"/>
              </a:defRPr>
            </a:pPr>
            <a:r>
              <a:t> Green: </a:t>
            </a:r>
            <a:r>
              <a:rPr>
                <a:solidFill>
                  <a:srgbClr val="CFFE8E"/>
                </a:solidFill>
              </a:rPr>
              <a:t>cereals and tubers </a:t>
            </a:r>
            <a:endParaRPr>
              <a:solidFill>
                <a:srgbClr val="CFFE8E"/>
              </a:solidFill>
            </a:endParaRPr>
          </a:p>
          <a:p>
            <a:pPr>
              <a:defRPr sz="900">
                <a:solidFill>
                  <a:srgbClr val="0070C0"/>
                </a:solidFill>
                <a:latin typeface="Exo"/>
                <a:ea typeface="Exo"/>
                <a:cs typeface="Exo"/>
                <a:sym typeface="Exo"/>
              </a:defRPr>
            </a:pPr>
            <a:r>
              <a:t>Blue: </a:t>
            </a:r>
            <a:r>
              <a:rPr>
                <a:solidFill>
                  <a:srgbClr val="CFFE8E"/>
                </a:solidFill>
              </a:rPr>
              <a:t>milk and dairy  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Arial"/>
            </a:endParaRPr>
          </a:p>
          <a:p>
            <a:pPr>
              <a:defRPr sz="900">
                <a:solidFill>
                  <a:srgbClr val="FFFF00"/>
                </a:solidFill>
                <a:latin typeface="Exo"/>
                <a:ea typeface="Exo"/>
                <a:cs typeface="Exo"/>
                <a:sym typeface="Exo"/>
              </a:defRPr>
            </a:pPr>
            <a:r>
              <a:t>Yellow: </a:t>
            </a:r>
            <a:r>
              <a:rPr>
                <a:solidFill>
                  <a:srgbClr val="CFFE8E"/>
                </a:solidFill>
              </a:rPr>
              <a:t>oil and fats</a:t>
            </a:r>
            <a:endParaRPr>
              <a:solidFill>
                <a:srgbClr val="CFFE8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3" name="Рисунок 5"/>
          <p:cNvGrpSpPr/>
          <p:nvPr/>
        </p:nvGrpSpPr>
        <p:grpSpPr>
          <a:xfrm>
            <a:off x="854589" y="365233"/>
            <a:ext cx="4589608" cy="4438883"/>
            <a:chOff x="0" y="0"/>
            <a:chExt cx="4589607" cy="4438882"/>
          </a:xfrm>
        </p:grpSpPr>
        <p:sp>
          <p:nvSpPr>
            <p:cNvPr id="1881" name="Прямоугольник"/>
            <p:cNvSpPr/>
            <p:nvPr/>
          </p:nvSpPr>
          <p:spPr>
            <a:xfrm>
              <a:off x="0" y="0"/>
              <a:ext cx="4589608" cy="4438883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882" name="image20.png" descr="image2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589608" cy="4438883"/>
            </a:xfrm>
            <a:prstGeom prst="rect">
              <a:avLst/>
            </a:prstGeom>
            <a:ln w="88900" cap="sq">
              <a:solidFill>
                <a:schemeClr val="accent5">
                  <a:lumOff val="44000"/>
                </a:schemeClr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884" name="Прямоугольник 7"/>
          <p:cNvSpPr txBox="1"/>
          <p:nvPr/>
        </p:nvSpPr>
        <p:spPr>
          <a:xfrm>
            <a:off x="1311811" y="494127"/>
            <a:ext cx="1484143" cy="513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800">
                <a:solidFill>
                  <a:srgbClr val="20A52F"/>
                </a:solidFill>
              </a:defRPr>
            </a:pPr>
            <a:r>
              <a:t>        </a:t>
            </a:r>
            <a:r>
              <a:rPr sz="90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rPr>
              <a:t>Category</a:t>
            </a:r>
            <a:endParaRPr sz="900">
              <a:solidFill>
                <a:srgbClr val="000000"/>
              </a:solidFill>
              <a:latin typeface="Exo"/>
              <a:ea typeface="Exo"/>
              <a:cs typeface="Exo"/>
              <a:sym typeface="Exo"/>
            </a:endParaRPr>
          </a:p>
          <a:p>
            <a:pPr>
              <a:defRPr sz="900">
                <a:solidFill>
                  <a:srgbClr val="068406"/>
                </a:solidFill>
                <a:latin typeface="Exo"/>
                <a:ea typeface="Exo"/>
                <a:cs typeface="Exo"/>
                <a:sym typeface="Exo"/>
              </a:defRPr>
            </a:pPr>
            <a:r>
              <a:t>Green: </a:t>
            </a:r>
            <a:r>
              <a:rPr>
                <a:solidFill>
                  <a:srgbClr val="000000"/>
                </a:solidFill>
              </a:rPr>
              <a:t>cereals and tubers  </a:t>
            </a:r>
          </a:p>
          <a:p>
            <a:pPr>
              <a:defRPr sz="900">
                <a:solidFill>
                  <a:srgbClr val="C2C206"/>
                </a:solidFill>
                <a:latin typeface="Exo"/>
                <a:ea typeface="Exo"/>
                <a:cs typeface="Exo"/>
                <a:sym typeface="Exo"/>
              </a:defRPr>
            </a:pPr>
            <a:r>
              <a:t>Yellow</a:t>
            </a:r>
            <a:r>
              <a:rPr>
                <a:solidFill>
                  <a:srgbClr val="FFEF30"/>
                </a:solidFill>
              </a:rPr>
              <a:t>: </a:t>
            </a:r>
            <a:r>
              <a:rPr>
                <a:solidFill>
                  <a:srgbClr val="000000"/>
                </a:solidFill>
              </a:rPr>
              <a:t>oil and fats</a:t>
            </a:r>
          </a:p>
        </p:txBody>
      </p:sp>
      <p:sp>
        <p:nvSpPr>
          <p:cNvPr id="1885" name="Google Shape;2948;p39"/>
          <p:cNvSpPr txBox="1"/>
          <p:nvPr>
            <p:ph type="title"/>
          </p:nvPr>
        </p:nvSpPr>
        <p:spPr>
          <a:xfrm>
            <a:off x="5980526" y="1661159"/>
            <a:ext cx="2213904" cy="1567377"/>
          </a:xfrm>
          <a:prstGeom prst="rect">
            <a:avLst/>
          </a:prstGeom>
        </p:spPr>
        <p:txBody>
          <a:bodyPr/>
          <a:lstStyle/>
          <a:p>
            <a:pPr defTabSz="576072">
              <a:defRPr sz="3024"/>
            </a:pPr>
            <a:r>
              <a:t>Final </a:t>
            </a:r>
            <a:r>
              <a:rPr>
                <a:solidFill>
                  <a:srgbClr val="CFFE8E"/>
                </a:solidFill>
              </a:rPr>
              <a:t>chosen</a:t>
            </a:r>
            <a:r>
              <a:t> data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2979;p39"/>
          <p:cNvSpPr/>
          <p:nvPr/>
        </p:nvSpPr>
        <p:spPr>
          <a:xfrm>
            <a:off x="7602749" y="897149"/>
            <a:ext cx="448501" cy="517501"/>
          </a:xfrm>
          <a:prstGeom prst="rect">
            <a:avLst/>
          </a:prstGeom>
          <a:solidFill>
            <a:schemeClr val="accent3"/>
          </a:solidFill>
          <a:ln>
            <a:solidFill>
              <a:srgbClr val="606060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890" name="Google Shape;2970;p39"/>
          <p:cNvGrpSpPr/>
          <p:nvPr/>
        </p:nvGrpSpPr>
        <p:grpSpPr>
          <a:xfrm>
            <a:off x="7700864" y="1319559"/>
            <a:ext cx="2250994" cy="228148"/>
            <a:chOff x="0" y="0"/>
            <a:chExt cx="2250992" cy="228146"/>
          </a:xfrm>
        </p:grpSpPr>
        <p:sp>
          <p:nvSpPr>
            <p:cNvPr id="1888" name="Google Shape;2971;p39"/>
            <p:cNvSpPr/>
            <p:nvPr/>
          </p:nvSpPr>
          <p:spPr>
            <a:xfrm rot="10800000">
              <a:off x="0" y="0"/>
              <a:ext cx="1994700" cy="681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89" name="Google Shape;2972;p39"/>
            <p:cNvSpPr/>
            <p:nvPr/>
          </p:nvSpPr>
          <p:spPr>
            <a:xfrm rot="10800000">
              <a:off x="256293" y="160045"/>
              <a:ext cx="1994700" cy="681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pic>
        <p:nvPicPr>
          <p:cNvPr id="1891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7408" y="1356675"/>
            <a:ext cx="3623492" cy="3031360"/>
          </a:xfrm>
          <a:prstGeom prst="rect">
            <a:avLst/>
          </a:prstGeom>
          <a:ln w="127000" cap="rnd">
            <a:solidFill>
              <a:schemeClr val="accent5">
                <a:lumOff val="44000"/>
              </a:schemeClr>
            </a:solidFill>
          </a:ln>
          <a:effectLst>
            <a:outerShdw sx="100000" sy="100000" kx="0" ky="0" algn="b" rotWithShape="0" blurRad="76200" dist="95250" dir="10500000">
              <a:srgbClr val="000000">
                <a:alpha val="20000"/>
              </a:srgbClr>
            </a:outerShdw>
          </a:effectLst>
        </p:spPr>
      </p:pic>
      <p:sp>
        <p:nvSpPr>
          <p:cNvPr id="1892" name="Google Shape;2948;p39"/>
          <p:cNvSpPr txBox="1"/>
          <p:nvPr>
            <p:ph type="title"/>
          </p:nvPr>
        </p:nvSpPr>
        <p:spPr>
          <a:xfrm>
            <a:off x="724594" y="697129"/>
            <a:ext cx="3687354" cy="572702"/>
          </a:xfrm>
          <a:prstGeom prst="rect">
            <a:avLst/>
          </a:prstGeom>
        </p:spPr>
        <p:txBody>
          <a:bodyPr/>
          <a:lstStyle>
            <a:lvl1pPr defTabSz="722376">
              <a:defRPr sz="2528">
                <a:solidFill>
                  <a:srgbClr val="CFFE8E"/>
                </a:solidFill>
              </a:defRPr>
            </a:lvl1pPr>
          </a:lstStyle>
          <a:p>
            <a:pPr/>
            <a:r>
              <a:t>KNN</a:t>
            </a:r>
          </a:p>
        </p:txBody>
      </p:sp>
      <p:grpSp>
        <p:nvGrpSpPr>
          <p:cNvPr id="1898" name="Google Shape;2973;p39"/>
          <p:cNvGrpSpPr/>
          <p:nvPr/>
        </p:nvGrpSpPr>
        <p:grpSpPr>
          <a:xfrm>
            <a:off x="4097368" y="1064249"/>
            <a:ext cx="987290" cy="171306"/>
            <a:chOff x="0" y="0"/>
            <a:chExt cx="987289" cy="171304"/>
          </a:xfrm>
        </p:grpSpPr>
        <p:sp>
          <p:nvSpPr>
            <p:cNvPr id="1893" name="Google Shape;2974;p39"/>
            <p:cNvSpPr/>
            <p:nvPr/>
          </p:nvSpPr>
          <p:spPr>
            <a:xfrm rot="5400000">
              <a:off x="819574" y="3517"/>
              <a:ext cx="170803" cy="164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8" fill="norm" stroke="1" extrusionOk="0">
                  <a:moveTo>
                    <a:pt x="11597" y="119"/>
                  </a:moveTo>
                  <a:cubicBezTo>
                    <a:pt x="16996" y="963"/>
                    <a:pt x="20876" y="6198"/>
                    <a:pt x="19862" y="11596"/>
                  </a:cubicBezTo>
                  <a:cubicBezTo>
                    <a:pt x="19018" y="16995"/>
                    <a:pt x="13960" y="20875"/>
                    <a:pt x="8391" y="19867"/>
                  </a:cubicBezTo>
                  <a:cubicBezTo>
                    <a:pt x="2986" y="19023"/>
                    <a:pt x="-724" y="13959"/>
                    <a:pt x="120" y="8390"/>
                  </a:cubicBezTo>
                  <a:cubicBezTo>
                    <a:pt x="964" y="2992"/>
                    <a:pt x="6029" y="-725"/>
                    <a:pt x="11597" y="119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94" name="Google Shape;2975;p39"/>
            <p:cNvSpPr/>
            <p:nvPr/>
          </p:nvSpPr>
          <p:spPr>
            <a:xfrm rot="5400000">
              <a:off x="865143" y="46812"/>
              <a:ext cx="80273" cy="77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fill="norm" stroke="1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95" name="Google Shape;2976;p39"/>
            <p:cNvSpPr/>
            <p:nvPr/>
          </p:nvSpPr>
          <p:spPr>
            <a:xfrm rot="5400000">
              <a:off x="-3116" y="3115"/>
              <a:ext cx="171306" cy="165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96" name="Google Shape;2977;p39"/>
            <p:cNvSpPr/>
            <p:nvPr/>
          </p:nvSpPr>
          <p:spPr>
            <a:xfrm rot="5400000">
              <a:off x="41565" y="46121"/>
              <a:ext cx="80601" cy="77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97" name="Google Shape;2978;p39"/>
            <p:cNvSpPr/>
            <p:nvPr/>
          </p:nvSpPr>
          <p:spPr>
            <a:xfrm>
              <a:off x="175446" y="74216"/>
              <a:ext cx="643625" cy="1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189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0" t="0" r="0" b="3563"/>
          <a:stretch>
            <a:fillRect/>
          </a:stretch>
        </p:blipFill>
        <p:spPr>
          <a:xfrm>
            <a:off x="724595" y="1356676"/>
            <a:ext cx="3687353" cy="3037904"/>
          </a:xfrm>
          <a:prstGeom prst="rect">
            <a:avLst/>
          </a:prstGeom>
          <a:ln w="127000" cap="rnd">
            <a:solidFill>
              <a:schemeClr val="accent5">
                <a:lumOff val="44000"/>
              </a:schemeClr>
            </a:solidFill>
          </a:ln>
          <a:effectLst>
            <a:outerShdw sx="100000" sy="100000" kx="0" ky="0" algn="b" rotWithShape="0" blurRad="76200" dist="95250" dir="10500000">
              <a:srgbClr val="000000">
                <a:alpha val="20000"/>
              </a:srgbClr>
            </a:outerShdw>
          </a:effectLst>
        </p:spPr>
      </p:pic>
      <p:sp>
        <p:nvSpPr>
          <p:cNvPr id="1900" name="Google Shape;2948;p39"/>
          <p:cNvSpPr txBox="1"/>
          <p:nvPr/>
        </p:nvSpPr>
        <p:spPr>
          <a:xfrm>
            <a:off x="4734583" y="705122"/>
            <a:ext cx="3747501" cy="6654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0" dir="0">
              <a:schemeClr val="accent2">
                <a:alpha val="40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b="1" sz="3200">
                <a:solidFill>
                  <a:schemeClr val="accent5">
                    <a:lumOff val="44000"/>
                  </a:schemeClr>
                </a:solidFill>
                <a:latin typeface="Exo"/>
                <a:ea typeface="Exo"/>
                <a:cs typeface="Exo"/>
                <a:sym typeface="Exo"/>
              </a:defRPr>
            </a:lvl1pPr>
          </a:lstStyle>
          <a:p>
            <a:pPr/>
            <a:r>
              <a:t>SVM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6" name="Google Shape;3330;p46"/>
          <p:cNvGrpSpPr/>
          <p:nvPr/>
        </p:nvGrpSpPr>
        <p:grpSpPr>
          <a:xfrm>
            <a:off x="1424523" y="1130412"/>
            <a:ext cx="2265601" cy="1031792"/>
            <a:chOff x="0" y="0"/>
            <a:chExt cx="2265600" cy="1031790"/>
          </a:xfrm>
        </p:grpSpPr>
        <p:grpSp>
          <p:nvGrpSpPr>
            <p:cNvPr id="1904" name="Google Shape;3331;p46"/>
            <p:cNvGrpSpPr/>
            <p:nvPr/>
          </p:nvGrpSpPr>
          <p:grpSpPr>
            <a:xfrm>
              <a:off x="0" y="569541"/>
              <a:ext cx="2265601" cy="462250"/>
              <a:chOff x="0" y="0"/>
              <a:chExt cx="2265600" cy="462249"/>
            </a:xfrm>
          </p:grpSpPr>
          <p:sp>
            <p:nvSpPr>
              <p:cNvPr id="1902" name="Сквиркл"/>
              <p:cNvSpPr/>
              <p:nvPr/>
            </p:nvSpPr>
            <p:spPr>
              <a:xfrm>
                <a:off x="0" y="31174"/>
                <a:ext cx="2265601" cy="39990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54620"/>
                  </a:gs>
                  <a:gs pos="100000">
                    <a:schemeClr val="accent2"/>
                  </a:gs>
                </a:gsLst>
                <a:lin ang="269863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800">
                    <a:solidFill>
                      <a:srgbClr val="09220E"/>
                    </a:solidFill>
                    <a:latin typeface="Exo"/>
                    <a:ea typeface="Exo"/>
                    <a:cs typeface="Exo"/>
                    <a:sym typeface="Exo"/>
                  </a:defRPr>
                </a:pPr>
              </a:p>
            </p:txBody>
          </p:sp>
          <p:sp>
            <p:nvSpPr>
              <p:cNvPr id="1903" name="KNN"/>
              <p:cNvSpPr txBox="1"/>
              <p:nvPr/>
            </p:nvSpPr>
            <p:spPr>
              <a:xfrm>
                <a:off x="58562" y="-1"/>
                <a:ext cx="2148476" cy="462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b="1" sz="1800">
                    <a:solidFill>
                      <a:srgbClr val="09220E"/>
                    </a:solidFill>
                    <a:latin typeface="Exo"/>
                    <a:ea typeface="Exo"/>
                    <a:cs typeface="Exo"/>
                    <a:sym typeface="Exo"/>
                  </a:defRPr>
                </a:lvl1pPr>
              </a:lstStyle>
              <a:p>
                <a:pPr/>
                <a:r>
                  <a:t>KNN</a:t>
                </a:r>
              </a:p>
            </p:txBody>
          </p:sp>
        </p:grpSp>
        <p:sp>
          <p:nvSpPr>
            <p:cNvPr id="1905" name="Google Shape;3333;p46"/>
            <p:cNvSpPr txBox="1"/>
            <p:nvPr/>
          </p:nvSpPr>
          <p:spPr>
            <a:xfrm>
              <a:off x="427950" y="-1"/>
              <a:ext cx="1409701" cy="665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39700" dist="0" dir="0">
                <a:srgbClr val="8FFFFF">
                  <a:alpha val="4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 sz="320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defRPr>
              </a:lvl1pPr>
            </a:lstStyle>
            <a:p>
              <a:pPr/>
              <a:r>
                <a:t>97%</a:t>
              </a:r>
            </a:p>
          </p:txBody>
        </p:sp>
      </p:grpSp>
      <p:grpSp>
        <p:nvGrpSpPr>
          <p:cNvPr id="1911" name="Google Shape;3330;p46"/>
          <p:cNvGrpSpPr/>
          <p:nvPr/>
        </p:nvGrpSpPr>
        <p:grpSpPr>
          <a:xfrm>
            <a:off x="5491327" y="1130412"/>
            <a:ext cx="2265602" cy="1056461"/>
            <a:chOff x="0" y="0"/>
            <a:chExt cx="2265600" cy="1056459"/>
          </a:xfrm>
        </p:grpSpPr>
        <p:grpSp>
          <p:nvGrpSpPr>
            <p:cNvPr id="1909" name="Google Shape;3331;p46"/>
            <p:cNvGrpSpPr/>
            <p:nvPr/>
          </p:nvGrpSpPr>
          <p:grpSpPr>
            <a:xfrm>
              <a:off x="0" y="594210"/>
              <a:ext cx="2265601" cy="462250"/>
              <a:chOff x="0" y="0"/>
              <a:chExt cx="2265600" cy="462249"/>
            </a:xfrm>
          </p:grpSpPr>
          <p:sp>
            <p:nvSpPr>
              <p:cNvPr id="1907" name="Сквиркл"/>
              <p:cNvSpPr/>
              <p:nvPr/>
            </p:nvSpPr>
            <p:spPr>
              <a:xfrm>
                <a:off x="0" y="31174"/>
                <a:ext cx="2265601" cy="39990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54620"/>
                  </a:gs>
                  <a:gs pos="100000">
                    <a:schemeClr val="accent2"/>
                  </a:gs>
                </a:gsLst>
                <a:lin ang="269863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800">
                    <a:solidFill>
                      <a:srgbClr val="09220E"/>
                    </a:solidFill>
                    <a:latin typeface="Exo"/>
                    <a:ea typeface="Exo"/>
                    <a:cs typeface="Exo"/>
                    <a:sym typeface="Exo"/>
                  </a:defRPr>
                </a:pPr>
              </a:p>
            </p:txBody>
          </p:sp>
          <p:sp>
            <p:nvSpPr>
              <p:cNvPr id="1908" name="SVM"/>
              <p:cNvSpPr txBox="1"/>
              <p:nvPr/>
            </p:nvSpPr>
            <p:spPr>
              <a:xfrm>
                <a:off x="58562" y="-1"/>
                <a:ext cx="2148476" cy="462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b="1" sz="1800">
                    <a:solidFill>
                      <a:srgbClr val="09220E"/>
                    </a:solidFill>
                    <a:latin typeface="Exo"/>
                    <a:ea typeface="Exo"/>
                    <a:cs typeface="Exo"/>
                    <a:sym typeface="Exo"/>
                  </a:defRPr>
                </a:lvl1pPr>
              </a:lstStyle>
              <a:p>
                <a:pPr/>
                <a:r>
                  <a:t>SVM</a:t>
                </a:r>
              </a:p>
            </p:txBody>
          </p:sp>
        </p:grpSp>
        <p:sp>
          <p:nvSpPr>
            <p:cNvPr id="1910" name="Google Shape;3333;p46"/>
            <p:cNvSpPr txBox="1"/>
            <p:nvPr/>
          </p:nvSpPr>
          <p:spPr>
            <a:xfrm>
              <a:off x="427950" y="-1"/>
              <a:ext cx="1409701" cy="665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139700" dist="0" dir="0">
                <a:srgbClr val="8FFFFF">
                  <a:alpha val="4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 sz="320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defRPr>
              </a:lvl1pPr>
            </a:lstStyle>
            <a:p>
              <a:pPr/>
              <a:r>
                <a:t>67%</a:t>
              </a:r>
            </a:p>
          </p:txBody>
        </p:sp>
      </p:grpSp>
      <p:sp>
        <p:nvSpPr>
          <p:cNvPr id="1912" name="Google Shape;2986;p40"/>
          <p:cNvSpPr txBox="1"/>
          <p:nvPr>
            <p:ph type="title"/>
          </p:nvPr>
        </p:nvSpPr>
        <p:spPr>
          <a:xfrm>
            <a:off x="591862" y="435023"/>
            <a:ext cx="7717802" cy="572701"/>
          </a:xfrm>
          <a:prstGeom prst="rect">
            <a:avLst/>
          </a:prstGeom>
        </p:spPr>
        <p:txBody>
          <a:bodyPr/>
          <a:lstStyle>
            <a:lvl1pPr defTabSz="722376">
              <a:defRPr sz="2528"/>
            </a:lvl1pPr>
          </a:lstStyle>
          <a:p>
            <a:pPr/>
            <a:r>
              <a:t>Accuracy</a:t>
            </a:r>
          </a:p>
        </p:txBody>
      </p:sp>
      <p:grpSp>
        <p:nvGrpSpPr>
          <p:cNvPr id="1915" name="Рисунок 12"/>
          <p:cNvGrpSpPr/>
          <p:nvPr/>
        </p:nvGrpSpPr>
        <p:grpSpPr>
          <a:xfrm>
            <a:off x="2837626" y="2323957"/>
            <a:ext cx="3372105" cy="2657817"/>
            <a:chOff x="0" y="0"/>
            <a:chExt cx="3372103" cy="2657815"/>
          </a:xfrm>
        </p:grpSpPr>
        <p:sp>
          <p:nvSpPr>
            <p:cNvPr id="1913" name="Прямоугольник"/>
            <p:cNvSpPr/>
            <p:nvPr/>
          </p:nvSpPr>
          <p:spPr>
            <a:xfrm>
              <a:off x="0" y="0"/>
              <a:ext cx="3372104" cy="2657816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914" name="image23.png" descr="image2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372104" cy="2657816"/>
            </a:xfrm>
            <a:prstGeom prst="rect">
              <a:avLst/>
            </a:prstGeom>
            <a:ln w="88900" cap="sq">
              <a:solidFill>
                <a:schemeClr val="accent5">
                  <a:lumOff val="44000"/>
                </a:schemeClr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918" name="Google Shape;3002;p40"/>
          <p:cNvGrpSpPr/>
          <p:nvPr/>
        </p:nvGrpSpPr>
        <p:grpSpPr>
          <a:xfrm>
            <a:off x="3325266" y="1061909"/>
            <a:ext cx="2250994" cy="228148"/>
            <a:chOff x="0" y="0"/>
            <a:chExt cx="2250992" cy="228146"/>
          </a:xfrm>
        </p:grpSpPr>
        <p:sp>
          <p:nvSpPr>
            <p:cNvPr id="1916" name="Google Shape;3003;p40"/>
            <p:cNvSpPr/>
            <p:nvPr/>
          </p:nvSpPr>
          <p:spPr>
            <a:xfrm rot="10800000">
              <a:off x="0" y="0"/>
              <a:ext cx="1994700" cy="681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17" name="Google Shape;3004;p40"/>
            <p:cNvSpPr/>
            <p:nvPr/>
          </p:nvSpPr>
          <p:spPr>
            <a:xfrm rot="10800000">
              <a:off x="256293" y="160045"/>
              <a:ext cx="1994700" cy="681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941" name="Google Shape;3074;p42"/>
          <p:cNvGrpSpPr/>
          <p:nvPr/>
        </p:nvGrpSpPr>
        <p:grpSpPr>
          <a:xfrm>
            <a:off x="211110" y="2486917"/>
            <a:ext cx="1627229" cy="245231"/>
            <a:chOff x="0" y="0"/>
            <a:chExt cx="1627227" cy="245229"/>
          </a:xfrm>
        </p:grpSpPr>
        <p:grpSp>
          <p:nvGrpSpPr>
            <p:cNvPr id="1929" name="Google Shape;3075;p42"/>
            <p:cNvGrpSpPr/>
            <p:nvPr/>
          </p:nvGrpSpPr>
          <p:grpSpPr>
            <a:xfrm>
              <a:off x="327649" y="151761"/>
              <a:ext cx="1299579" cy="93469"/>
              <a:chOff x="0" y="0"/>
              <a:chExt cx="1299578" cy="93467"/>
            </a:xfrm>
          </p:grpSpPr>
          <p:sp>
            <p:nvSpPr>
              <p:cNvPr id="1919" name="Google Shape;3076;p42"/>
              <p:cNvSpPr/>
              <p:nvPr/>
            </p:nvSpPr>
            <p:spPr>
              <a:xfrm flipH="1">
                <a:off x="1224452" y="0"/>
                <a:ext cx="75127" cy="9346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20" name="Google Shape;3077;p42"/>
              <p:cNvSpPr/>
              <p:nvPr/>
            </p:nvSpPr>
            <p:spPr>
              <a:xfrm flipH="1">
                <a:off x="1088401" y="0"/>
                <a:ext cx="75127" cy="9346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21" name="Google Shape;3078;p42"/>
              <p:cNvSpPr/>
              <p:nvPr/>
            </p:nvSpPr>
            <p:spPr>
              <a:xfrm flipH="1">
                <a:off x="952351" y="0"/>
                <a:ext cx="75127" cy="9346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22" name="Google Shape;3079;p42"/>
              <p:cNvSpPr/>
              <p:nvPr/>
            </p:nvSpPr>
            <p:spPr>
              <a:xfrm flipH="1">
                <a:off x="816301" y="0"/>
                <a:ext cx="75127" cy="9346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23" name="Google Shape;3080;p42"/>
              <p:cNvSpPr/>
              <p:nvPr/>
            </p:nvSpPr>
            <p:spPr>
              <a:xfrm flipH="1">
                <a:off x="680251" y="0"/>
                <a:ext cx="75127" cy="9346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24" name="Google Shape;3081;p42"/>
              <p:cNvSpPr/>
              <p:nvPr/>
            </p:nvSpPr>
            <p:spPr>
              <a:xfrm flipH="1">
                <a:off x="544200" y="0"/>
                <a:ext cx="75127" cy="9346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25" name="Google Shape;3082;p42"/>
              <p:cNvSpPr/>
              <p:nvPr/>
            </p:nvSpPr>
            <p:spPr>
              <a:xfrm flipH="1">
                <a:off x="408150" y="0"/>
                <a:ext cx="75127" cy="9346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26" name="Google Shape;3083;p42"/>
              <p:cNvSpPr/>
              <p:nvPr/>
            </p:nvSpPr>
            <p:spPr>
              <a:xfrm flipH="1">
                <a:off x="272100" y="0"/>
                <a:ext cx="75127" cy="9346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27" name="Google Shape;3084;p42"/>
              <p:cNvSpPr/>
              <p:nvPr/>
            </p:nvSpPr>
            <p:spPr>
              <a:xfrm flipH="1">
                <a:off x="136050" y="0"/>
                <a:ext cx="75127" cy="9346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28" name="Google Shape;3085;p42"/>
              <p:cNvSpPr/>
              <p:nvPr/>
            </p:nvSpPr>
            <p:spPr>
              <a:xfrm flipH="1">
                <a:off x="0" y="0"/>
                <a:ext cx="75126" cy="9346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940" name="Google Shape;3086;p42"/>
            <p:cNvGrpSpPr/>
            <p:nvPr/>
          </p:nvGrpSpPr>
          <p:grpSpPr>
            <a:xfrm>
              <a:off x="-1" y="0"/>
              <a:ext cx="1299580" cy="93468"/>
              <a:chOff x="0" y="0"/>
              <a:chExt cx="1299578" cy="93467"/>
            </a:xfrm>
          </p:grpSpPr>
          <p:sp>
            <p:nvSpPr>
              <p:cNvPr id="1930" name="Google Shape;3087;p42"/>
              <p:cNvSpPr/>
              <p:nvPr/>
            </p:nvSpPr>
            <p:spPr>
              <a:xfrm flipH="1">
                <a:off x="1224452" y="0"/>
                <a:ext cx="75127" cy="9346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31" name="Google Shape;3088;p42"/>
              <p:cNvSpPr/>
              <p:nvPr/>
            </p:nvSpPr>
            <p:spPr>
              <a:xfrm flipH="1">
                <a:off x="1088401" y="0"/>
                <a:ext cx="75127" cy="9346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32" name="Google Shape;3089;p42"/>
              <p:cNvSpPr/>
              <p:nvPr/>
            </p:nvSpPr>
            <p:spPr>
              <a:xfrm flipH="1">
                <a:off x="952351" y="0"/>
                <a:ext cx="75127" cy="9346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33" name="Google Shape;3090;p42"/>
              <p:cNvSpPr/>
              <p:nvPr/>
            </p:nvSpPr>
            <p:spPr>
              <a:xfrm flipH="1">
                <a:off x="816301" y="0"/>
                <a:ext cx="75127" cy="9346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34" name="Google Shape;3091;p42"/>
              <p:cNvSpPr/>
              <p:nvPr/>
            </p:nvSpPr>
            <p:spPr>
              <a:xfrm flipH="1">
                <a:off x="680251" y="0"/>
                <a:ext cx="75127" cy="9346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35" name="Google Shape;3092;p42"/>
              <p:cNvSpPr/>
              <p:nvPr/>
            </p:nvSpPr>
            <p:spPr>
              <a:xfrm flipH="1">
                <a:off x="544200" y="0"/>
                <a:ext cx="75127" cy="9346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36" name="Google Shape;3093;p42"/>
              <p:cNvSpPr/>
              <p:nvPr/>
            </p:nvSpPr>
            <p:spPr>
              <a:xfrm flipH="1">
                <a:off x="408150" y="0"/>
                <a:ext cx="75127" cy="9346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37" name="Google Shape;3094;p42"/>
              <p:cNvSpPr/>
              <p:nvPr/>
            </p:nvSpPr>
            <p:spPr>
              <a:xfrm flipH="1">
                <a:off x="272100" y="0"/>
                <a:ext cx="75127" cy="9346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38" name="Google Shape;3095;p42"/>
              <p:cNvSpPr/>
              <p:nvPr/>
            </p:nvSpPr>
            <p:spPr>
              <a:xfrm flipH="1">
                <a:off x="136050" y="0"/>
                <a:ext cx="75127" cy="9346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39" name="Google Shape;3096;p42"/>
              <p:cNvSpPr/>
              <p:nvPr/>
            </p:nvSpPr>
            <p:spPr>
              <a:xfrm flipH="1">
                <a:off x="0" y="0"/>
                <a:ext cx="75126" cy="9346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964" name="Google Shape;3074;p42"/>
          <p:cNvGrpSpPr/>
          <p:nvPr/>
        </p:nvGrpSpPr>
        <p:grpSpPr>
          <a:xfrm>
            <a:off x="7522533" y="3288276"/>
            <a:ext cx="1105977" cy="133971"/>
            <a:chOff x="0" y="0"/>
            <a:chExt cx="1105976" cy="133969"/>
          </a:xfrm>
        </p:grpSpPr>
        <p:grpSp>
          <p:nvGrpSpPr>
            <p:cNvPr id="1952" name="Google Shape;3075;p42"/>
            <p:cNvGrpSpPr/>
            <p:nvPr/>
          </p:nvGrpSpPr>
          <p:grpSpPr>
            <a:xfrm>
              <a:off x="222692" y="82907"/>
              <a:ext cx="883285" cy="51063"/>
              <a:chOff x="0" y="0"/>
              <a:chExt cx="883283" cy="51061"/>
            </a:xfrm>
          </p:grpSpPr>
          <p:sp>
            <p:nvSpPr>
              <p:cNvPr id="1942" name="Google Shape;3076;p42"/>
              <p:cNvSpPr/>
              <p:nvPr/>
            </p:nvSpPr>
            <p:spPr>
              <a:xfrm flipH="1"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43" name="Google Shape;3077;p42"/>
              <p:cNvSpPr/>
              <p:nvPr/>
            </p:nvSpPr>
            <p:spPr>
              <a:xfrm flipH="1"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44" name="Google Shape;3078;p42"/>
              <p:cNvSpPr/>
              <p:nvPr/>
            </p:nvSpPr>
            <p:spPr>
              <a:xfrm flipH="1"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45" name="Google Shape;3079;p42"/>
              <p:cNvSpPr/>
              <p:nvPr/>
            </p:nvSpPr>
            <p:spPr>
              <a:xfrm flipH="1"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46" name="Google Shape;3080;p42"/>
              <p:cNvSpPr/>
              <p:nvPr/>
            </p:nvSpPr>
            <p:spPr>
              <a:xfrm flipH="1"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47" name="Google Shape;3081;p42"/>
              <p:cNvSpPr/>
              <p:nvPr/>
            </p:nvSpPr>
            <p:spPr>
              <a:xfrm flipH="1"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48" name="Google Shape;3082;p42"/>
              <p:cNvSpPr/>
              <p:nvPr/>
            </p:nvSpPr>
            <p:spPr>
              <a:xfrm flipH="1"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49" name="Google Shape;3083;p42"/>
              <p:cNvSpPr/>
              <p:nvPr/>
            </p:nvSpPr>
            <p:spPr>
              <a:xfrm flipH="1"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50" name="Google Shape;3084;p42"/>
              <p:cNvSpPr/>
              <p:nvPr/>
            </p:nvSpPr>
            <p:spPr>
              <a:xfrm flipH="1"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51" name="Google Shape;3085;p42"/>
              <p:cNvSpPr/>
              <p:nvPr/>
            </p:nvSpPr>
            <p:spPr>
              <a:xfrm flipH="1">
                <a:off x="0" y="0"/>
                <a:ext cx="51062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963" name="Google Shape;3086;p42"/>
            <p:cNvGrpSpPr/>
            <p:nvPr/>
          </p:nvGrpSpPr>
          <p:grpSpPr>
            <a:xfrm>
              <a:off x="0" y="0"/>
              <a:ext cx="883284" cy="51062"/>
              <a:chOff x="0" y="0"/>
              <a:chExt cx="883283" cy="51061"/>
            </a:xfrm>
          </p:grpSpPr>
          <p:sp>
            <p:nvSpPr>
              <p:cNvPr id="1953" name="Google Shape;3087;p42"/>
              <p:cNvSpPr/>
              <p:nvPr/>
            </p:nvSpPr>
            <p:spPr>
              <a:xfrm flipH="1"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54" name="Google Shape;3088;p42"/>
              <p:cNvSpPr/>
              <p:nvPr/>
            </p:nvSpPr>
            <p:spPr>
              <a:xfrm flipH="1"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55" name="Google Shape;3089;p42"/>
              <p:cNvSpPr/>
              <p:nvPr/>
            </p:nvSpPr>
            <p:spPr>
              <a:xfrm flipH="1"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56" name="Google Shape;3090;p42"/>
              <p:cNvSpPr/>
              <p:nvPr/>
            </p:nvSpPr>
            <p:spPr>
              <a:xfrm flipH="1"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57" name="Google Shape;3091;p42"/>
              <p:cNvSpPr/>
              <p:nvPr/>
            </p:nvSpPr>
            <p:spPr>
              <a:xfrm flipH="1"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58" name="Google Shape;3092;p42"/>
              <p:cNvSpPr/>
              <p:nvPr/>
            </p:nvSpPr>
            <p:spPr>
              <a:xfrm flipH="1"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59" name="Google Shape;3093;p42"/>
              <p:cNvSpPr/>
              <p:nvPr/>
            </p:nvSpPr>
            <p:spPr>
              <a:xfrm flipH="1"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60" name="Google Shape;3094;p42"/>
              <p:cNvSpPr/>
              <p:nvPr/>
            </p:nvSpPr>
            <p:spPr>
              <a:xfrm flipH="1"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61" name="Google Shape;3095;p42"/>
              <p:cNvSpPr/>
              <p:nvPr/>
            </p:nvSpPr>
            <p:spPr>
              <a:xfrm flipH="1"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962" name="Google Shape;3096;p42"/>
              <p:cNvSpPr/>
              <p:nvPr/>
            </p:nvSpPr>
            <p:spPr>
              <a:xfrm flipH="1">
                <a:off x="0" y="0"/>
                <a:ext cx="51062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2" name="Google Shape;4403;p65"/>
          <p:cNvGrpSpPr/>
          <p:nvPr/>
        </p:nvGrpSpPr>
        <p:grpSpPr>
          <a:xfrm>
            <a:off x="2284474" y="3984057"/>
            <a:ext cx="878160" cy="239688"/>
            <a:chOff x="0" y="0"/>
            <a:chExt cx="878159" cy="239686"/>
          </a:xfrm>
        </p:grpSpPr>
        <p:sp>
          <p:nvSpPr>
            <p:cNvPr id="1966" name="Google Shape;4404;p65"/>
            <p:cNvSpPr/>
            <p:nvPr/>
          </p:nvSpPr>
          <p:spPr>
            <a:xfrm rot="10800000">
              <a:off x="731349" y="0"/>
              <a:ext cx="1468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fill="norm" stroke="1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67" name="Google Shape;4405;p65"/>
            <p:cNvSpPr/>
            <p:nvPr/>
          </p:nvSpPr>
          <p:spPr>
            <a:xfrm rot="10800000">
              <a:off x="585141" y="0"/>
              <a:ext cx="1459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68" name="Google Shape;4406;p65"/>
            <p:cNvSpPr/>
            <p:nvPr/>
          </p:nvSpPr>
          <p:spPr>
            <a:xfrm rot="10800000">
              <a:off x="438935" y="0"/>
              <a:ext cx="145908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69" name="Google Shape;4407;p65"/>
            <p:cNvSpPr/>
            <p:nvPr/>
          </p:nvSpPr>
          <p:spPr>
            <a:xfrm rot="10800000">
              <a:off x="292421" y="0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70" name="Google Shape;4408;p65"/>
            <p:cNvSpPr/>
            <p:nvPr/>
          </p:nvSpPr>
          <p:spPr>
            <a:xfrm rot="10800000">
              <a:off x="146213" y="0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71" name="Google Shape;4409;p65"/>
            <p:cNvSpPr/>
            <p:nvPr/>
          </p:nvSpPr>
          <p:spPr>
            <a:xfrm rot="10800000">
              <a:off x="0" y="0"/>
              <a:ext cx="146216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973" name="Google Shape;4578;p69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Off val="44000"/>
                  </a:schemeClr>
                </a:solidFill>
              </a:defRPr>
            </a:lvl1pPr>
          </a:lstStyle>
          <a:p>
            <a:pPr/>
            <a:r>
              <a:t>Thanks!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2740;p35"/>
          <p:cNvSpPr/>
          <p:nvPr/>
        </p:nvSpPr>
        <p:spPr>
          <a:xfrm>
            <a:off x="3255323" y="2690705"/>
            <a:ext cx="2360400" cy="3999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700005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76" name="Google Shape;2741;p35"/>
          <p:cNvSpPr/>
          <p:nvPr/>
        </p:nvSpPr>
        <p:spPr>
          <a:xfrm>
            <a:off x="5934023" y="2690705"/>
            <a:ext cx="2360400" cy="3999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700005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77" name="Google Shape;2742;p35"/>
          <p:cNvSpPr/>
          <p:nvPr/>
        </p:nvSpPr>
        <p:spPr>
          <a:xfrm>
            <a:off x="576622" y="2690705"/>
            <a:ext cx="2360401" cy="3999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700005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78" name="Google Shape;2743;p35"/>
          <p:cNvSpPr txBox="1"/>
          <p:nvPr>
            <p:ph type="title"/>
          </p:nvPr>
        </p:nvSpPr>
        <p:spPr>
          <a:xfrm>
            <a:off x="713099" y="539400"/>
            <a:ext cx="7717802" cy="572701"/>
          </a:xfrm>
          <a:prstGeom prst="rect">
            <a:avLst/>
          </a:prstGeom>
          <a:effectLst>
            <a:outerShdw sx="100000" sy="100000" kx="0" ky="0" algn="b" rotWithShape="0" blurRad="139700" dist="0" dir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pPr algn="ctr" defTabSz="722376">
              <a:defRPr sz="2528"/>
            </a:pPr>
            <a:r>
              <a:t>TABLE OF </a:t>
            </a:r>
            <a:r>
              <a:rPr>
                <a:solidFill>
                  <a:schemeClr val="accent2"/>
                </a:solidFill>
              </a:rPr>
              <a:t>CONTENTS</a:t>
            </a:r>
          </a:p>
        </p:txBody>
      </p:sp>
      <p:sp>
        <p:nvSpPr>
          <p:cNvPr id="1279" name="Google Shape;2744;p35"/>
          <p:cNvSpPr txBox="1"/>
          <p:nvPr/>
        </p:nvSpPr>
        <p:spPr>
          <a:xfrm>
            <a:off x="624172" y="2690705"/>
            <a:ext cx="2233501" cy="39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685800">
              <a:defRPr b="1" sz="1350">
                <a:latin typeface="Exo"/>
                <a:ea typeface="Exo"/>
                <a:cs typeface="Exo"/>
                <a:sym typeface="Exo"/>
              </a:defRPr>
            </a:lvl1pPr>
          </a:lstStyle>
          <a:p>
            <a:pPr/>
            <a:r>
              <a:t>Data overview</a:t>
            </a:r>
          </a:p>
        </p:txBody>
      </p:sp>
      <p:sp>
        <p:nvSpPr>
          <p:cNvPr id="1280" name="Google Shape;2745;p35"/>
          <p:cNvSpPr txBox="1"/>
          <p:nvPr>
            <p:ph type="body" sz="quarter" idx="1"/>
          </p:nvPr>
        </p:nvSpPr>
        <p:spPr>
          <a:xfrm>
            <a:off x="576623" y="3162151"/>
            <a:ext cx="2360400" cy="659222"/>
          </a:xfrm>
          <a:prstGeom prst="rect">
            <a:avLst/>
          </a:prstGeom>
        </p:spPr>
        <p:txBody>
          <a:bodyPr/>
          <a:lstStyle/>
          <a:p>
            <a:pPr marL="0" indent="0" algn="l"/>
            <a:r>
              <a:t>A little</a:t>
            </a:r>
            <a:r>
              <a:t> </a:t>
            </a:r>
            <a:r>
              <a:t>about collecting</a:t>
            </a:r>
            <a:r>
              <a:t> </a:t>
            </a:r>
            <a:r>
              <a:t>and visualize the data</a:t>
            </a:r>
            <a:r>
              <a:t> </a:t>
            </a:r>
            <a:r>
              <a:t>statistics</a:t>
            </a:r>
          </a:p>
        </p:txBody>
      </p:sp>
      <p:sp>
        <p:nvSpPr>
          <p:cNvPr id="1281" name="Google Shape;2746;p35"/>
          <p:cNvSpPr txBox="1"/>
          <p:nvPr/>
        </p:nvSpPr>
        <p:spPr>
          <a:xfrm>
            <a:off x="640073" y="2116381"/>
            <a:ext cx="2233500" cy="484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0" dir="0">
              <a:schemeClr val="accent2">
                <a:alpha val="40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502920">
              <a:defRPr b="1" sz="1925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1282" name="Google Shape;2747;p35"/>
          <p:cNvSpPr txBox="1"/>
          <p:nvPr/>
        </p:nvSpPr>
        <p:spPr>
          <a:xfrm>
            <a:off x="3374347" y="2699834"/>
            <a:ext cx="2201702" cy="39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685800">
              <a:defRPr b="1" sz="1350">
                <a:latin typeface="Exo"/>
                <a:ea typeface="Exo"/>
                <a:cs typeface="Exo"/>
                <a:sym typeface="Exo"/>
              </a:defRPr>
            </a:lvl1pPr>
          </a:lstStyle>
          <a:p>
            <a:pPr/>
            <a:r>
              <a:t>Linear Regression</a:t>
            </a:r>
          </a:p>
        </p:txBody>
      </p:sp>
      <p:sp>
        <p:nvSpPr>
          <p:cNvPr id="1283" name="Google Shape;2748;p35"/>
          <p:cNvSpPr txBox="1"/>
          <p:nvPr/>
        </p:nvSpPr>
        <p:spPr>
          <a:xfrm>
            <a:off x="3255323" y="3162152"/>
            <a:ext cx="2360400" cy="659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>
              <a:defRPr>
                <a:solidFill>
                  <a:schemeClr val="accent5">
                    <a:lumOff val="44000"/>
                  </a:schemeClr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Drawing linear regression line and make a prediction</a:t>
            </a:r>
          </a:p>
        </p:txBody>
      </p:sp>
      <p:sp>
        <p:nvSpPr>
          <p:cNvPr id="1284" name="Google Shape;2749;p35"/>
          <p:cNvSpPr txBox="1"/>
          <p:nvPr/>
        </p:nvSpPr>
        <p:spPr>
          <a:xfrm>
            <a:off x="3334672" y="2116381"/>
            <a:ext cx="2201701" cy="484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0" dir="0">
              <a:schemeClr val="accent2">
                <a:alpha val="40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502920">
              <a:defRPr b="1" sz="1925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1285" name="Google Shape;2750;p35"/>
          <p:cNvSpPr txBox="1"/>
          <p:nvPr/>
        </p:nvSpPr>
        <p:spPr>
          <a:xfrm>
            <a:off x="6013372" y="2699834"/>
            <a:ext cx="2281051" cy="404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749808">
              <a:defRPr b="1" sz="1476">
                <a:latin typeface="Exo"/>
                <a:ea typeface="Exo"/>
                <a:cs typeface="Exo"/>
                <a:sym typeface="Exo"/>
              </a:defRPr>
            </a:lvl1pPr>
          </a:lstStyle>
          <a:p>
            <a:pPr/>
            <a:r>
              <a:t>KNN and SVM</a:t>
            </a:r>
          </a:p>
        </p:txBody>
      </p:sp>
      <p:sp>
        <p:nvSpPr>
          <p:cNvPr id="1286" name="Google Shape;2751;p35"/>
          <p:cNvSpPr txBox="1"/>
          <p:nvPr/>
        </p:nvSpPr>
        <p:spPr>
          <a:xfrm>
            <a:off x="6013372" y="3162152"/>
            <a:ext cx="2281051" cy="659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>
              <a:defRPr>
                <a:solidFill>
                  <a:schemeClr val="accent5">
                    <a:lumOff val="44000"/>
                  </a:schemeClr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Comparing two algorithms and make a classification</a:t>
            </a:r>
          </a:p>
        </p:txBody>
      </p:sp>
      <p:sp>
        <p:nvSpPr>
          <p:cNvPr id="1287" name="Google Shape;2752;p35"/>
          <p:cNvSpPr txBox="1"/>
          <p:nvPr/>
        </p:nvSpPr>
        <p:spPr>
          <a:xfrm>
            <a:off x="6013372" y="2129081"/>
            <a:ext cx="2201701" cy="484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39700" dist="0" dir="0">
              <a:schemeClr val="accent2">
                <a:alpha val="40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502920">
              <a:defRPr b="1" sz="1925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</a:lstStyle>
          <a:p>
            <a:pPr/>
            <a:r>
              <a:t>03</a:t>
            </a:r>
          </a:p>
        </p:txBody>
      </p:sp>
      <p:grpSp>
        <p:nvGrpSpPr>
          <p:cNvPr id="1293" name="Google Shape;2762;p35"/>
          <p:cNvGrpSpPr/>
          <p:nvPr/>
        </p:nvGrpSpPr>
        <p:grpSpPr>
          <a:xfrm>
            <a:off x="7812806" y="997993"/>
            <a:ext cx="1520952" cy="302034"/>
            <a:chOff x="0" y="31"/>
            <a:chExt cx="1520950" cy="302033"/>
          </a:xfrm>
        </p:grpSpPr>
        <p:sp>
          <p:nvSpPr>
            <p:cNvPr id="1288" name="Google Shape;2763;p35"/>
            <p:cNvSpPr/>
            <p:nvPr/>
          </p:nvSpPr>
          <p:spPr>
            <a:xfrm>
              <a:off x="93480" y="46365"/>
              <a:ext cx="1335549" cy="209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9607" y="0"/>
                  </a:lnTo>
                  <a:lnTo>
                    <a:pt x="12992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89" name="Google Shape;2764;p35"/>
            <p:cNvSpPr/>
            <p:nvPr/>
          </p:nvSpPr>
          <p:spPr>
            <a:xfrm>
              <a:off x="1429028" y="210143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05"/>
                  </a:moveTo>
                  <a:cubicBezTo>
                    <a:pt x="21600" y="16694"/>
                    <a:pt x="16702" y="21600"/>
                    <a:pt x="10712" y="21600"/>
                  </a:cubicBezTo>
                  <a:cubicBezTo>
                    <a:pt x="4723" y="21600"/>
                    <a:pt x="0" y="16694"/>
                    <a:pt x="0" y="10705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90" name="Google Shape;2765;p35"/>
            <p:cNvSpPr/>
            <p:nvPr/>
          </p:nvSpPr>
          <p:spPr>
            <a:xfrm>
              <a:off x="1452991" y="234853"/>
              <a:ext cx="43250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707"/>
                    <a:pt x="0" y="10602"/>
                  </a:cubicBezTo>
                  <a:cubicBezTo>
                    <a:pt x="0" y="16893"/>
                    <a:pt x="5011" y="21600"/>
                    <a:pt x="10800" y="21600"/>
                  </a:cubicBezTo>
                  <a:cubicBezTo>
                    <a:pt x="16963" y="21600"/>
                    <a:pt x="21600" y="16893"/>
                    <a:pt x="21600" y="10602"/>
                  </a:cubicBezTo>
                  <a:cubicBezTo>
                    <a:pt x="21600" y="4707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91" name="Google Shape;2766;p35"/>
            <p:cNvSpPr/>
            <p:nvPr/>
          </p:nvSpPr>
          <p:spPr>
            <a:xfrm>
              <a:off x="-1" y="31"/>
              <a:ext cx="91923" cy="9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96"/>
                  </a:moveTo>
                  <a:cubicBezTo>
                    <a:pt x="21600" y="16735"/>
                    <a:pt x="16702" y="21600"/>
                    <a:pt x="10712" y="21600"/>
                  </a:cubicBezTo>
                  <a:cubicBezTo>
                    <a:pt x="4723" y="21600"/>
                    <a:pt x="0" y="16735"/>
                    <a:pt x="0" y="10796"/>
                  </a:cubicBezTo>
                  <a:cubicBezTo>
                    <a:pt x="0" y="4857"/>
                    <a:pt x="4723" y="0"/>
                    <a:pt x="10712" y="0"/>
                  </a:cubicBezTo>
                  <a:cubicBezTo>
                    <a:pt x="16702" y="0"/>
                    <a:pt x="21600" y="4857"/>
                    <a:pt x="21600" y="10796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92" name="Google Shape;2767;p35"/>
            <p:cNvSpPr/>
            <p:nvPr/>
          </p:nvSpPr>
          <p:spPr>
            <a:xfrm>
              <a:off x="23962" y="24740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78" y="21600"/>
                    <a:pt x="21600" y="16589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299" name="Google Shape;4613;p69"/>
          <p:cNvGrpSpPr/>
          <p:nvPr/>
        </p:nvGrpSpPr>
        <p:grpSpPr>
          <a:xfrm>
            <a:off x="4761526" y="1975184"/>
            <a:ext cx="2014540" cy="295153"/>
            <a:chOff x="0" y="0"/>
            <a:chExt cx="2014538" cy="295152"/>
          </a:xfrm>
        </p:grpSpPr>
        <p:sp>
          <p:nvSpPr>
            <p:cNvPr id="1294" name="Google Shape;4614;p69"/>
            <p:cNvSpPr/>
            <p:nvPr/>
          </p:nvSpPr>
          <p:spPr>
            <a:xfrm rot="5400000">
              <a:off x="1699436" y="-20076"/>
              <a:ext cx="294287" cy="335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8" fill="norm" stroke="1" extrusionOk="0">
                  <a:moveTo>
                    <a:pt x="11597" y="119"/>
                  </a:moveTo>
                  <a:cubicBezTo>
                    <a:pt x="16996" y="963"/>
                    <a:pt x="20876" y="6198"/>
                    <a:pt x="19862" y="11596"/>
                  </a:cubicBezTo>
                  <a:cubicBezTo>
                    <a:pt x="19018" y="16995"/>
                    <a:pt x="13960" y="20875"/>
                    <a:pt x="8391" y="19867"/>
                  </a:cubicBezTo>
                  <a:cubicBezTo>
                    <a:pt x="2986" y="19023"/>
                    <a:pt x="-724" y="13959"/>
                    <a:pt x="120" y="8390"/>
                  </a:cubicBezTo>
                  <a:cubicBezTo>
                    <a:pt x="964" y="2992"/>
                    <a:pt x="6029" y="-725"/>
                    <a:pt x="11597" y="119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95" name="Google Shape;4615;p69"/>
            <p:cNvSpPr/>
            <p:nvPr/>
          </p:nvSpPr>
          <p:spPr>
            <a:xfrm rot="5400000">
              <a:off x="1778048" y="68379"/>
              <a:ext cx="138306" cy="157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fill="norm" stroke="1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96" name="Google Shape;4616;p69"/>
            <p:cNvSpPr/>
            <p:nvPr/>
          </p:nvSpPr>
          <p:spPr>
            <a:xfrm rot="5400000">
              <a:off x="20838" y="-20839"/>
              <a:ext cx="295154" cy="33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97" name="Google Shape;4617;p69"/>
            <p:cNvSpPr/>
            <p:nvPr/>
          </p:nvSpPr>
          <p:spPr>
            <a:xfrm rot="5400000">
              <a:off x="97609" y="67135"/>
              <a:ext cx="138872" cy="158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98" name="Google Shape;4618;p69"/>
            <p:cNvSpPr/>
            <p:nvPr/>
          </p:nvSpPr>
          <p:spPr>
            <a:xfrm>
              <a:off x="357333" y="128331"/>
              <a:ext cx="1313299" cy="1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300" name="Google Shape;2744;p35"/>
          <p:cNvSpPr txBox="1"/>
          <p:nvPr/>
        </p:nvSpPr>
        <p:spPr>
          <a:xfrm>
            <a:off x="4628271" y="1626956"/>
            <a:ext cx="2281051" cy="39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685800">
              <a:defRPr b="1" sz="1350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</a:lstStyle>
          <a:p>
            <a:pPr/>
            <a:r>
              <a:t>Data Analytics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2882;p38"/>
          <p:cNvSpPr/>
          <p:nvPr/>
        </p:nvSpPr>
        <p:spPr>
          <a:xfrm>
            <a:off x="1453348" y="3393676"/>
            <a:ext cx="6237303" cy="4380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700005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03" name="Google Shape;2883;p38"/>
          <p:cNvSpPr txBox="1"/>
          <p:nvPr>
            <p:ph type="title"/>
          </p:nvPr>
        </p:nvSpPr>
        <p:spPr>
          <a:xfrm>
            <a:off x="1834169" y="2352737"/>
            <a:ext cx="5475662" cy="791351"/>
          </a:xfrm>
          <a:prstGeom prst="rect">
            <a:avLst/>
          </a:prstGeom>
        </p:spPr>
        <p:txBody>
          <a:bodyPr/>
          <a:lstStyle/>
          <a:p>
            <a:pPr defTabSz="629837">
              <a:defRPr sz="3936"/>
            </a:pPr>
            <a:r>
              <a:t>DATA </a:t>
            </a:r>
            <a:r>
              <a:rPr>
                <a:solidFill>
                  <a:schemeClr val="accent2"/>
                </a:solidFill>
              </a:rPr>
              <a:t>OVERVIEW</a:t>
            </a:r>
          </a:p>
        </p:txBody>
      </p:sp>
      <p:sp>
        <p:nvSpPr>
          <p:cNvPr id="1304" name="Google Shape;2884;p38"/>
          <p:cNvSpPr txBox="1"/>
          <p:nvPr>
            <p:ph type="body" sz="quarter" idx="1"/>
          </p:nvPr>
        </p:nvSpPr>
        <p:spPr>
          <a:xfrm>
            <a:off x="1858648" y="3415877"/>
            <a:ext cx="5426702" cy="393602"/>
          </a:xfrm>
          <a:prstGeom prst="rect">
            <a:avLst/>
          </a:prstGeom>
        </p:spPr>
        <p:txBody>
          <a:bodyPr/>
          <a:lstStyle>
            <a:lvl1pPr marL="0" indent="0" defTabSz="605514">
              <a:defRPr sz="1376">
                <a:solidFill>
                  <a:srgbClr val="0D1311"/>
                </a:solidFill>
              </a:defRPr>
            </a:lvl1pPr>
          </a:lstStyle>
          <a:p>
            <a:pPr/>
            <a:r>
              <a:t>A little about collecting and visualize the data statistics</a:t>
            </a:r>
          </a:p>
        </p:txBody>
      </p:sp>
      <p:sp>
        <p:nvSpPr>
          <p:cNvPr id="1305" name="Google Shape;2885;p38"/>
          <p:cNvSpPr txBox="1"/>
          <p:nvPr/>
        </p:nvSpPr>
        <p:spPr>
          <a:xfrm>
            <a:off x="2814984" y="1213866"/>
            <a:ext cx="3433917" cy="125233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0" dir="0">
              <a:schemeClr val="accent2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normAutofit fontScale="100000" lnSpcReduction="0"/>
          </a:bodyPr>
          <a:lstStyle>
            <a:lvl1pPr algn="ctr" defTabSz="469360">
              <a:lnSpc>
                <a:spcPct val="80000"/>
              </a:lnSpc>
              <a:defRPr b="1" sz="7047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</a:lstStyle>
          <a:p>
            <a:pPr/>
            <a:r>
              <a:t>01</a:t>
            </a:r>
          </a:p>
        </p:txBody>
      </p:sp>
      <p:grpSp>
        <p:nvGrpSpPr>
          <p:cNvPr id="1312" name="Google Shape;2886;p38"/>
          <p:cNvGrpSpPr/>
          <p:nvPr/>
        </p:nvGrpSpPr>
        <p:grpSpPr>
          <a:xfrm>
            <a:off x="3509311" y="-707295"/>
            <a:ext cx="296617" cy="1822958"/>
            <a:chOff x="-1" y="0"/>
            <a:chExt cx="296615" cy="1822956"/>
          </a:xfrm>
        </p:grpSpPr>
        <p:sp>
          <p:nvSpPr>
            <p:cNvPr id="1306" name="Google Shape;2887;p38"/>
            <p:cNvSpPr/>
            <p:nvPr/>
          </p:nvSpPr>
          <p:spPr>
            <a:xfrm rot="16200000">
              <a:off x="-640743" y="786728"/>
              <a:ext cx="1724086" cy="150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1293" y="21600"/>
                  </a:lnTo>
                  <a:lnTo>
                    <a:pt x="10655" y="14290"/>
                  </a:lnTo>
                  <a:lnTo>
                    <a:pt x="9397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07" name="Google Shape;2888;p38"/>
            <p:cNvSpPr/>
            <p:nvPr/>
          </p:nvSpPr>
          <p:spPr>
            <a:xfrm rot="16200000">
              <a:off x="-1" y="1134722"/>
              <a:ext cx="91924" cy="91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88"/>
                  </a:moveTo>
                  <a:cubicBezTo>
                    <a:pt x="0" y="4898"/>
                    <a:pt x="4906" y="0"/>
                    <a:pt x="10895" y="0"/>
                  </a:cubicBezTo>
                  <a:cubicBezTo>
                    <a:pt x="16885" y="0"/>
                    <a:pt x="21600" y="4898"/>
                    <a:pt x="21600" y="10888"/>
                  </a:cubicBezTo>
                  <a:cubicBezTo>
                    <a:pt x="21600" y="16694"/>
                    <a:pt x="16885" y="21600"/>
                    <a:pt x="10895" y="21600"/>
                  </a:cubicBezTo>
                  <a:cubicBezTo>
                    <a:pt x="4906" y="21600"/>
                    <a:pt x="0" y="16694"/>
                    <a:pt x="0" y="10888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08" name="Google Shape;2889;p38"/>
            <p:cNvSpPr/>
            <p:nvPr/>
          </p:nvSpPr>
          <p:spPr>
            <a:xfrm rot="16200000">
              <a:off x="24320" y="1159044"/>
              <a:ext cx="43252" cy="42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22" y="0"/>
                    <a:pt x="0" y="4723"/>
                    <a:pt x="0" y="10998"/>
                  </a:cubicBezTo>
                  <a:cubicBezTo>
                    <a:pt x="0" y="16893"/>
                    <a:pt x="4622" y="21600"/>
                    <a:pt x="10800" y="21600"/>
                  </a:cubicBezTo>
                  <a:cubicBezTo>
                    <a:pt x="16589" y="21600"/>
                    <a:pt x="21600" y="16893"/>
                    <a:pt x="21600" y="10998"/>
                  </a:cubicBezTo>
                  <a:cubicBezTo>
                    <a:pt x="21600" y="4723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09" name="Google Shape;2890;p38"/>
            <p:cNvSpPr/>
            <p:nvPr/>
          </p:nvSpPr>
          <p:spPr>
            <a:xfrm rot="16200000">
              <a:off x="99649" y="1731032"/>
              <a:ext cx="91925" cy="91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705"/>
                  </a:moveTo>
                  <a:cubicBezTo>
                    <a:pt x="0" y="4898"/>
                    <a:pt x="4898" y="0"/>
                    <a:pt x="10888" y="0"/>
                  </a:cubicBezTo>
                  <a:cubicBezTo>
                    <a:pt x="16877" y="0"/>
                    <a:pt x="21600" y="4898"/>
                    <a:pt x="21600" y="10705"/>
                  </a:cubicBezTo>
                  <a:cubicBezTo>
                    <a:pt x="21600" y="16694"/>
                    <a:pt x="16877" y="21600"/>
                    <a:pt x="10888" y="21600"/>
                  </a:cubicBezTo>
                  <a:cubicBezTo>
                    <a:pt x="4898" y="21600"/>
                    <a:pt x="0" y="16694"/>
                    <a:pt x="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10" name="Google Shape;2891;p38"/>
            <p:cNvSpPr/>
            <p:nvPr/>
          </p:nvSpPr>
          <p:spPr>
            <a:xfrm rot="16200000">
              <a:off x="123970" y="1755384"/>
              <a:ext cx="43253" cy="42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37" y="0"/>
                    <a:pt x="0" y="4707"/>
                    <a:pt x="0" y="10602"/>
                  </a:cubicBezTo>
                  <a:cubicBezTo>
                    <a:pt x="0" y="16893"/>
                    <a:pt x="4637" y="21600"/>
                    <a:pt x="10800" y="21600"/>
                  </a:cubicBezTo>
                  <a:cubicBezTo>
                    <a:pt x="16589" y="21600"/>
                    <a:pt x="21600" y="16893"/>
                    <a:pt x="21600" y="10602"/>
                  </a:cubicBezTo>
                  <a:cubicBezTo>
                    <a:pt x="21600" y="4707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11" name="Google Shape;2892;p38"/>
            <p:cNvSpPr/>
            <p:nvPr/>
          </p:nvSpPr>
          <p:spPr>
            <a:xfrm rot="16200000">
              <a:off x="-433359" y="479693"/>
              <a:ext cx="1134726" cy="175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3588" y="0"/>
                  </a:lnTo>
                  <a:lnTo>
                    <a:pt x="6926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318" name="Google Shape;2893;p38"/>
          <p:cNvGrpSpPr/>
          <p:nvPr/>
        </p:nvGrpSpPr>
        <p:grpSpPr>
          <a:xfrm>
            <a:off x="1412279" y="1258578"/>
            <a:ext cx="549779" cy="91925"/>
            <a:chOff x="0" y="0"/>
            <a:chExt cx="549778" cy="91924"/>
          </a:xfrm>
        </p:grpSpPr>
        <p:sp>
          <p:nvSpPr>
            <p:cNvPr id="1313" name="Google Shape;2894;p38"/>
            <p:cNvSpPr/>
            <p:nvPr/>
          </p:nvSpPr>
          <p:spPr>
            <a:xfrm rot="5400000">
              <a:off x="458114" y="223"/>
              <a:ext cx="91656" cy="91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7" fill="norm" stroke="1" extrusionOk="0">
                  <a:moveTo>
                    <a:pt x="11597" y="120"/>
                  </a:moveTo>
                  <a:cubicBezTo>
                    <a:pt x="16996" y="964"/>
                    <a:pt x="20876" y="6199"/>
                    <a:pt x="19862" y="11597"/>
                  </a:cubicBezTo>
                  <a:cubicBezTo>
                    <a:pt x="19018" y="16996"/>
                    <a:pt x="13960" y="20876"/>
                    <a:pt x="8391" y="19868"/>
                  </a:cubicBezTo>
                  <a:cubicBezTo>
                    <a:pt x="2986" y="19024"/>
                    <a:pt x="-724" y="13960"/>
                    <a:pt x="120" y="8391"/>
                  </a:cubicBezTo>
                  <a:cubicBezTo>
                    <a:pt x="964" y="2993"/>
                    <a:pt x="6029" y="-724"/>
                    <a:pt x="11597" y="12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14" name="Google Shape;2895;p38"/>
            <p:cNvSpPr/>
            <p:nvPr/>
          </p:nvSpPr>
          <p:spPr>
            <a:xfrm rot="5400000">
              <a:off x="482571" y="24336"/>
              <a:ext cx="43075" cy="43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9" h="21600" fill="norm" stroke="1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15" name="Google Shape;2896;p38"/>
            <p:cNvSpPr/>
            <p:nvPr/>
          </p:nvSpPr>
          <p:spPr>
            <a:xfrm rot="5400000">
              <a:off x="-2" y="0"/>
              <a:ext cx="91925" cy="91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16" name="Google Shape;2897;p38"/>
            <p:cNvSpPr/>
            <p:nvPr/>
          </p:nvSpPr>
          <p:spPr>
            <a:xfrm rot="5400000">
              <a:off x="23961" y="23962"/>
              <a:ext cx="43252" cy="43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17" name="Google Shape;2898;p38"/>
            <p:cNvSpPr/>
            <p:nvPr/>
          </p:nvSpPr>
          <p:spPr>
            <a:xfrm>
              <a:off x="97979" y="39530"/>
              <a:ext cx="358405" cy="2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333" name="Google Shape;2899;p38"/>
          <p:cNvGrpSpPr/>
          <p:nvPr/>
        </p:nvGrpSpPr>
        <p:grpSpPr>
          <a:xfrm>
            <a:off x="1609174" y="4434218"/>
            <a:ext cx="1252899" cy="51003"/>
            <a:chOff x="0" y="0"/>
            <a:chExt cx="1252898" cy="51001"/>
          </a:xfrm>
        </p:grpSpPr>
        <p:sp>
          <p:nvSpPr>
            <p:cNvPr id="1319" name="Google Shape;2900;p38"/>
            <p:cNvSpPr/>
            <p:nvPr/>
          </p:nvSpPr>
          <p:spPr>
            <a:xfrm>
              <a:off x="-1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0" name="Google Shape;2901;p38"/>
            <p:cNvSpPr/>
            <p:nvPr/>
          </p:nvSpPr>
          <p:spPr>
            <a:xfrm>
              <a:off x="92468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1" name="Google Shape;2902;p38"/>
            <p:cNvSpPr/>
            <p:nvPr/>
          </p:nvSpPr>
          <p:spPr>
            <a:xfrm>
              <a:off x="184937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2" name="Google Shape;2903;p38"/>
            <p:cNvSpPr/>
            <p:nvPr/>
          </p:nvSpPr>
          <p:spPr>
            <a:xfrm>
              <a:off x="277406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3" name="Google Shape;2904;p38"/>
            <p:cNvSpPr/>
            <p:nvPr/>
          </p:nvSpPr>
          <p:spPr>
            <a:xfrm>
              <a:off x="369875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4" name="Google Shape;2905;p38"/>
            <p:cNvSpPr/>
            <p:nvPr/>
          </p:nvSpPr>
          <p:spPr>
            <a:xfrm>
              <a:off x="462344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5" name="Google Shape;2906;p38"/>
            <p:cNvSpPr/>
            <p:nvPr/>
          </p:nvSpPr>
          <p:spPr>
            <a:xfrm>
              <a:off x="554813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6" name="Google Shape;2907;p38"/>
            <p:cNvSpPr/>
            <p:nvPr/>
          </p:nvSpPr>
          <p:spPr>
            <a:xfrm>
              <a:off x="647282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7" name="Google Shape;2908;p38"/>
            <p:cNvSpPr/>
            <p:nvPr/>
          </p:nvSpPr>
          <p:spPr>
            <a:xfrm>
              <a:off x="739751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8" name="Google Shape;2909;p38"/>
            <p:cNvSpPr/>
            <p:nvPr/>
          </p:nvSpPr>
          <p:spPr>
            <a:xfrm>
              <a:off x="832220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9" name="Google Shape;2910;p38"/>
            <p:cNvSpPr/>
            <p:nvPr/>
          </p:nvSpPr>
          <p:spPr>
            <a:xfrm>
              <a:off x="924695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30" name="Google Shape;2911;p38"/>
            <p:cNvSpPr/>
            <p:nvPr/>
          </p:nvSpPr>
          <p:spPr>
            <a:xfrm>
              <a:off x="1017095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31" name="Google Shape;2912;p38"/>
            <p:cNvSpPr/>
            <p:nvPr/>
          </p:nvSpPr>
          <p:spPr>
            <a:xfrm>
              <a:off x="1109495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32" name="Google Shape;2913;p38"/>
            <p:cNvSpPr/>
            <p:nvPr/>
          </p:nvSpPr>
          <p:spPr>
            <a:xfrm>
              <a:off x="1201895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356" name="Google Shape;2914;p38"/>
          <p:cNvGrpSpPr/>
          <p:nvPr/>
        </p:nvGrpSpPr>
        <p:grpSpPr>
          <a:xfrm>
            <a:off x="5495765" y="691790"/>
            <a:ext cx="1105982" cy="133973"/>
            <a:chOff x="-1" y="0"/>
            <a:chExt cx="1105981" cy="133972"/>
          </a:xfrm>
        </p:grpSpPr>
        <p:grpSp>
          <p:nvGrpSpPr>
            <p:cNvPr id="1344" name="Google Shape;2915;p38"/>
            <p:cNvGrpSpPr/>
            <p:nvPr/>
          </p:nvGrpSpPr>
          <p:grpSpPr>
            <a:xfrm>
              <a:off x="-2" y="82907"/>
              <a:ext cx="883290" cy="51065"/>
              <a:chOff x="0" y="0"/>
              <a:chExt cx="883288" cy="51063"/>
            </a:xfrm>
          </p:grpSpPr>
          <p:sp>
            <p:nvSpPr>
              <p:cNvPr id="1334" name="Google Shape;2916;p38"/>
              <p:cNvSpPr/>
              <p:nvPr/>
            </p:nvSpPr>
            <p:spPr>
              <a:xfrm>
                <a:off x="0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35" name="Google Shape;2917;p38"/>
              <p:cNvSpPr/>
              <p:nvPr/>
            </p:nvSpPr>
            <p:spPr>
              <a:xfrm>
                <a:off x="92469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36" name="Google Shape;2918;p38"/>
              <p:cNvSpPr/>
              <p:nvPr/>
            </p:nvSpPr>
            <p:spPr>
              <a:xfrm>
                <a:off x="184938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37" name="Google Shape;2919;p38"/>
              <p:cNvSpPr/>
              <p:nvPr/>
            </p:nvSpPr>
            <p:spPr>
              <a:xfrm>
                <a:off x="277408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38" name="Google Shape;2920;p38"/>
              <p:cNvSpPr/>
              <p:nvPr/>
            </p:nvSpPr>
            <p:spPr>
              <a:xfrm>
                <a:off x="369877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39" name="Google Shape;2921;p38"/>
              <p:cNvSpPr/>
              <p:nvPr/>
            </p:nvSpPr>
            <p:spPr>
              <a:xfrm>
                <a:off x="462346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40" name="Google Shape;2922;p38"/>
              <p:cNvSpPr/>
              <p:nvPr/>
            </p:nvSpPr>
            <p:spPr>
              <a:xfrm>
                <a:off x="554816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41" name="Google Shape;2923;p38"/>
              <p:cNvSpPr/>
              <p:nvPr/>
            </p:nvSpPr>
            <p:spPr>
              <a:xfrm>
                <a:off x="647285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42" name="Google Shape;2924;p38"/>
              <p:cNvSpPr/>
              <p:nvPr/>
            </p:nvSpPr>
            <p:spPr>
              <a:xfrm>
                <a:off x="739755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43" name="Google Shape;2925;p38"/>
              <p:cNvSpPr/>
              <p:nvPr/>
            </p:nvSpPr>
            <p:spPr>
              <a:xfrm>
                <a:off x="832224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355" name="Google Shape;2926;p38"/>
            <p:cNvGrpSpPr/>
            <p:nvPr/>
          </p:nvGrpSpPr>
          <p:grpSpPr>
            <a:xfrm>
              <a:off x="222692" y="-1"/>
              <a:ext cx="883289" cy="51065"/>
              <a:chOff x="0" y="0"/>
              <a:chExt cx="883288" cy="51063"/>
            </a:xfrm>
          </p:grpSpPr>
          <p:sp>
            <p:nvSpPr>
              <p:cNvPr id="1345" name="Google Shape;2927;p38"/>
              <p:cNvSpPr/>
              <p:nvPr/>
            </p:nvSpPr>
            <p:spPr>
              <a:xfrm>
                <a:off x="0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46" name="Google Shape;2928;p38"/>
              <p:cNvSpPr/>
              <p:nvPr/>
            </p:nvSpPr>
            <p:spPr>
              <a:xfrm>
                <a:off x="92469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47" name="Google Shape;2929;p38"/>
              <p:cNvSpPr/>
              <p:nvPr/>
            </p:nvSpPr>
            <p:spPr>
              <a:xfrm>
                <a:off x="184938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48" name="Google Shape;2930;p38"/>
              <p:cNvSpPr/>
              <p:nvPr/>
            </p:nvSpPr>
            <p:spPr>
              <a:xfrm>
                <a:off x="277408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49" name="Google Shape;2931;p38"/>
              <p:cNvSpPr/>
              <p:nvPr/>
            </p:nvSpPr>
            <p:spPr>
              <a:xfrm>
                <a:off x="369877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50" name="Google Shape;2932;p38"/>
              <p:cNvSpPr/>
              <p:nvPr/>
            </p:nvSpPr>
            <p:spPr>
              <a:xfrm>
                <a:off x="462346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51" name="Google Shape;2933;p38"/>
              <p:cNvSpPr/>
              <p:nvPr/>
            </p:nvSpPr>
            <p:spPr>
              <a:xfrm>
                <a:off x="554816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52" name="Google Shape;2934;p38"/>
              <p:cNvSpPr/>
              <p:nvPr/>
            </p:nvSpPr>
            <p:spPr>
              <a:xfrm>
                <a:off x="647285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53" name="Google Shape;2935;p38"/>
              <p:cNvSpPr/>
              <p:nvPr/>
            </p:nvSpPr>
            <p:spPr>
              <a:xfrm>
                <a:off x="739755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54" name="Google Shape;2936;p38"/>
              <p:cNvSpPr/>
              <p:nvPr/>
            </p:nvSpPr>
            <p:spPr>
              <a:xfrm>
                <a:off x="832224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362" name="Google Shape;2937;p38"/>
          <p:cNvGrpSpPr/>
          <p:nvPr/>
        </p:nvGrpSpPr>
        <p:grpSpPr>
          <a:xfrm>
            <a:off x="5741505" y="4503640"/>
            <a:ext cx="549779" cy="91925"/>
            <a:chOff x="0" y="0"/>
            <a:chExt cx="549777" cy="91924"/>
          </a:xfrm>
        </p:grpSpPr>
        <p:sp>
          <p:nvSpPr>
            <p:cNvPr id="1357" name="Google Shape;2938;p38"/>
            <p:cNvSpPr/>
            <p:nvPr/>
          </p:nvSpPr>
          <p:spPr>
            <a:xfrm rot="5400000">
              <a:off x="458113" y="223"/>
              <a:ext cx="91656" cy="91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7" fill="norm" stroke="1" extrusionOk="0">
                  <a:moveTo>
                    <a:pt x="11597" y="120"/>
                  </a:moveTo>
                  <a:cubicBezTo>
                    <a:pt x="16996" y="964"/>
                    <a:pt x="20876" y="6199"/>
                    <a:pt x="19862" y="11597"/>
                  </a:cubicBezTo>
                  <a:cubicBezTo>
                    <a:pt x="19018" y="16996"/>
                    <a:pt x="13960" y="20876"/>
                    <a:pt x="8391" y="19868"/>
                  </a:cubicBezTo>
                  <a:cubicBezTo>
                    <a:pt x="2986" y="19024"/>
                    <a:pt x="-724" y="13960"/>
                    <a:pt x="120" y="8391"/>
                  </a:cubicBezTo>
                  <a:cubicBezTo>
                    <a:pt x="964" y="2993"/>
                    <a:pt x="6029" y="-724"/>
                    <a:pt x="11597" y="12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58" name="Google Shape;2939;p38"/>
            <p:cNvSpPr/>
            <p:nvPr/>
          </p:nvSpPr>
          <p:spPr>
            <a:xfrm rot="5400000">
              <a:off x="482570" y="24336"/>
              <a:ext cx="43075" cy="43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9" h="21600" fill="norm" stroke="1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59" name="Google Shape;2940;p38"/>
            <p:cNvSpPr/>
            <p:nvPr/>
          </p:nvSpPr>
          <p:spPr>
            <a:xfrm rot="5400000">
              <a:off x="-2" y="0"/>
              <a:ext cx="91925" cy="91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60" name="Google Shape;2941;p38"/>
            <p:cNvSpPr/>
            <p:nvPr/>
          </p:nvSpPr>
          <p:spPr>
            <a:xfrm rot="5400000">
              <a:off x="23961" y="23962"/>
              <a:ext cx="43252" cy="43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61" name="Google Shape;2942;p38"/>
            <p:cNvSpPr/>
            <p:nvPr/>
          </p:nvSpPr>
          <p:spPr>
            <a:xfrm>
              <a:off x="97979" y="39530"/>
              <a:ext cx="358404" cy="2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2825;p37"/>
          <p:cNvSpPr txBox="1"/>
          <p:nvPr>
            <p:ph type="body" sz="quarter" idx="1"/>
          </p:nvPr>
        </p:nvSpPr>
        <p:spPr>
          <a:xfrm>
            <a:off x="1962097" y="2214354"/>
            <a:ext cx="5724733" cy="1284428"/>
          </a:xfrm>
          <a:prstGeom prst="rect">
            <a:avLst/>
          </a:prstGeom>
        </p:spPr>
        <p:txBody>
          <a:bodyPr/>
          <a:lstStyle>
            <a:lvl1pPr marL="0" indent="0" defTabSz="886968">
              <a:defRPr sz="1746">
                <a:latin typeface="Exo"/>
                <a:ea typeface="Exo"/>
                <a:cs typeface="Exo"/>
                <a:sym typeface="Exo"/>
              </a:defRPr>
            </a:lvl1pPr>
          </a:lstStyle>
          <a:p>
            <a:pPr/>
            <a:r>
              <a:t>We read the data and grouped it by different regions of Kazakhstan: Astana, Almaty, Kostanay and Aktau. This will allow us to see if there are trends in food items from 2005 to 2020.</a:t>
            </a:r>
          </a:p>
        </p:txBody>
      </p:sp>
      <p:grpSp>
        <p:nvGrpSpPr>
          <p:cNvPr id="1371" name="Google Shape;2826;p37"/>
          <p:cNvGrpSpPr/>
          <p:nvPr/>
        </p:nvGrpSpPr>
        <p:grpSpPr>
          <a:xfrm>
            <a:off x="4132760" y="3694591"/>
            <a:ext cx="878166" cy="239691"/>
            <a:chOff x="0" y="0"/>
            <a:chExt cx="878164" cy="239690"/>
          </a:xfrm>
        </p:grpSpPr>
        <p:sp>
          <p:nvSpPr>
            <p:cNvPr id="1365" name="Google Shape;2827;p37"/>
            <p:cNvSpPr/>
            <p:nvPr/>
          </p:nvSpPr>
          <p:spPr>
            <a:xfrm flipH="1">
              <a:off x="731356" y="-1"/>
              <a:ext cx="146809" cy="239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fill="norm" stroke="1" extrusionOk="0">
                  <a:moveTo>
                    <a:pt x="17136" y="0"/>
                  </a:moveTo>
                  <a:cubicBezTo>
                    <a:pt x="17986" y="0"/>
                    <a:pt x="19006" y="214"/>
                    <a:pt x="19686" y="642"/>
                  </a:cubicBezTo>
                  <a:cubicBezTo>
                    <a:pt x="21218" y="1604"/>
                    <a:pt x="21218" y="3101"/>
                    <a:pt x="19686" y="3956"/>
                  </a:cubicBezTo>
                  <a:lnTo>
                    <a:pt x="8971" y="10693"/>
                  </a:lnTo>
                  <a:lnTo>
                    <a:pt x="19686" y="17430"/>
                  </a:lnTo>
                  <a:cubicBezTo>
                    <a:pt x="21218" y="18393"/>
                    <a:pt x="21218" y="19782"/>
                    <a:pt x="19686" y="20745"/>
                  </a:cubicBezTo>
                  <a:cubicBezTo>
                    <a:pt x="18326" y="21600"/>
                    <a:pt x="15944" y="21600"/>
                    <a:pt x="14414" y="20745"/>
                  </a:cubicBezTo>
                  <a:lnTo>
                    <a:pt x="1148" y="12405"/>
                  </a:lnTo>
                  <a:cubicBezTo>
                    <a:pt x="-382" y="11442"/>
                    <a:pt x="-382" y="9944"/>
                    <a:pt x="1148" y="9089"/>
                  </a:cubicBezTo>
                  <a:lnTo>
                    <a:pt x="14414" y="642"/>
                  </a:lnTo>
                  <a:cubicBezTo>
                    <a:pt x="15264" y="214"/>
                    <a:pt x="16115" y="0"/>
                    <a:pt x="17136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66" name="Google Shape;2828;p37"/>
            <p:cNvSpPr/>
            <p:nvPr/>
          </p:nvSpPr>
          <p:spPr>
            <a:xfrm flipH="1">
              <a:off x="585145" y="-1"/>
              <a:ext cx="145912" cy="239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3" y="0"/>
                  </a:moveTo>
                  <a:cubicBezTo>
                    <a:pt x="18172" y="0"/>
                    <a:pt x="19030" y="214"/>
                    <a:pt x="19716" y="642"/>
                  </a:cubicBezTo>
                  <a:cubicBezTo>
                    <a:pt x="21258" y="1604"/>
                    <a:pt x="21258" y="3101"/>
                    <a:pt x="19716" y="3956"/>
                  </a:cubicBezTo>
                  <a:lnTo>
                    <a:pt x="8915" y="10693"/>
                  </a:lnTo>
                  <a:lnTo>
                    <a:pt x="19716" y="17430"/>
                  </a:lnTo>
                  <a:cubicBezTo>
                    <a:pt x="21258" y="18393"/>
                    <a:pt x="21258" y="19782"/>
                    <a:pt x="19716" y="20745"/>
                  </a:cubicBezTo>
                  <a:cubicBezTo>
                    <a:pt x="18344" y="21600"/>
                    <a:pt x="15944" y="21600"/>
                    <a:pt x="14401" y="20745"/>
                  </a:cubicBezTo>
                  <a:lnTo>
                    <a:pt x="1028" y="12405"/>
                  </a:lnTo>
                  <a:cubicBezTo>
                    <a:pt x="-342" y="11442"/>
                    <a:pt x="-342" y="9944"/>
                    <a:pt x="1028" y="9089"/>
                  </a:cubicBezTo>
                  <a:lnTo>
                    <a:pt x="14401" y="642"/>
                  </a:lnTo>
                  <a:cubicBezTo>
                    <a:pt x="15258" y="214"/>
                    <a:pt x="16114" y="0"/>
                    <a:pt x="17143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67" name="Google Shape;2829;p37"/>
            <p:cNvSpPr/>
            <p:nvPr/>
          </p:nvSpPr>
          <p:spPr>
            <a:xfrm flipH="1">
              <a:off x="438938" y="-1"/>
              <a:ext cx="145906" cy="239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68" name="Google Shape;2830;p37"/>
            <p:cNvSpPr/>
            <p:nvPr/>
          </p:nvSpPr>
          <p:spPr>
            <a:xfrm flipH="1">
              <a:off x="292428" y="-1"/>
              <a:ext cx="146206" cy="239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69" name="Google Shape;2831;p37"/>
            <p:cNvSpPr/>
            <p:nvPr/>
          </p:nvSpPr>
          <p:spPr>
            <a:xfrm flipH="1">
              <a:off x="146216" y="-1"/>
              <a:ext cx="146207" cy="239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70" name="Google Shape;2832;p37"/>
            <p:cNvSpPr/>
            <p:nvPr/>
          </p:nvSpPr>
          <p:spPr>
            <a:xfrm flipH="1">
              <a:off x="-1" y="-1"/>
              <a:ext cx="146218" cy="239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372" name="Google Shape;2833;p37"/>
          <p:cNvSpPr/>
          <p:nvPr/>
        </p:nvSpPr>
        <p:spPr>
          <a:xfrm rot="10800000">
            <a:off x="6176786" y="3991638"/>
            <a:ext cx="586802" cy="1284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387" name="Google Shape;2834;p37"/>
          <p:cNvGrpSpPr/>
          <p:nvPr/>
        </p:nvGrpSpPr>
        <p:grpSpPr>
          <a:xfrm>
            <a:off x="6397849" y="1075317"/>
            <a:ext cx="1252900" cy="51003"/>
            <a:chOff x="0" y="0"/>
            <a:chExt cx="1252898" cy="51001"/>
          </a:xfrm>
        </p:grpSpPr>
        <p:sp>
          <p:nvSpPr>
            <p:cNvPr id="1373" name="Google Shape;2835;p37"/>
            <p:cNvSpPr/>
            <p:nvPr/>
          </p:nvSpPr>
          <p:spPr>
            <a:xfrm>
              <a:off x="-1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74" name="Google Shape;2836;p37"/>
            <p:cNvSpPr/>
            <p:nvPr/>
          </p:nvSpPr>
          <p:spPr>
            <a:xfrm>
              <a:off x="92468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75" name="Google Shape;2837;p37"/>
            <p:cNvSpPr/>
            <p:nvPr/>
          </p:nvSpPr>
          <p:spPr>
            <a:xfrm>
              <a:off x="184937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76" name="Google Shape;2838;p37"/>
            <p:cNvSpPr/>
            <p:nvPr/>
          </p:nvSpPr>
          <p:spPr>
            <a:xfrm>
              <a:off x="277406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77" name="Google Shape;2839;p37"/>
            <p:cNvSpPr/>
            <p:nvPr/>
          </p:nvSpPr>
          <p:spPr>
            <a:xfrm>
              <a:off x="369875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78" name="Google Shape;2840;p37"/>
            <p:cNvSpPr/>
            <p:nvPr/>
          </p:nvSpPr>
          <p:spPr>
            <a:xfrm>
              <a:off x="462344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79" name="Google Shape;2841;p37"/>
            <p:cNvSpPr/>
            <p:nvPr/>
          </p:nvSpPr>
          <p:spPr>
            <a:xfrm>
              <a:off x="554813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80" name="Google Shape;2842;p37"/>
            <p:cNvSpPr/>
            <p:nvPr/>
          </p:nvSpPr>
          <p:spPr>
            <a:xfrm>
              <a:off x="647282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81" name="Google Shape;2843;p37"/>
            <p:cNvSpPr/>
            <p:nvPr/>
          </p:nvSpPr>
          <p:spPr>
            <a:xfrm>
              <a:off x="739751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82" name="Google Shape;2844;p37"/>
            <p:cNvSpPr/>
            <p:nvPr/>
          </p:nvSpPr>
          <p:spPr>
            <a:xfrm>
              <a:off x="832220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83" name="Google Shape;2845;p37"/>
            <p:cNvSpPr/>
            <p:nvPr/>
          </p:nvSpPr>
          <p:spPr>
            <a:xfrm>
              <a:off x="924695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84" name="Google Shape;2846;p37"/>
            <p:cNvSpPr/>
            <p:nvPr/>
          </p:nvSpPr>
          <p:spPr>
            <a:xfrm>
              <a:off x="1017095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85" name="Google Shape;2847;p37"/>
            <p:cNvSpPr/>
            <p:nvPr/>
          </p:nvSpPr>
          <p:spPr>
            <a:xfrm>
              <a:off x="1109495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86" name="Google Shape;2848;p37"/>
            <p:cNvSpPr/>
            <p:nvPr/>
          </p:nvSpPr>
          <p:spPr>
            <a:xfrm>
              <a:off x="1201895" y="0"/>
              <a:ext cx="51003" cy="510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393" name="Google Shape;2849;p37"/>
          <p:cNvGrpSpPr/>
          <p:nvPr/>
        </p:nvGrpSpPr>
        <p:grpSpPr>
          <a:xfrm>
            <a:off x="7594905" y="4218803"/>
            <a:ext cx="549779" cy="91925"/>
            <a:chOff x="0" y="0"/>
            <a:chExt cx="549777" cy="91924"/>
          </a:xfrm>
        </p:grpSpPr>
        <p:sp>
          <p:nvSpPr>
            <p:cNvPr id="1388" name="Google Shape;2850;p37"/>
            <p:cNvSpPr/>
            <p:nvPr/>
          </p:nvSpPr>
          <p:spPr>
            <a:xfrm rot="5400000">
              <a:off x="458113" y="223"/>
              <a:ext cx="91656" cy="91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7" fill="norm" stroke="1" extrusionOk="0">
                  <a:moveTo>
                    <a:pt x="11597" y="120"/>
                  </a:moveTo>
                  <a:cubicBezTo>
                    <a:pt x="16996" y="964"/>
                    <a:pt x="20876" y="6199"/>
                    <a:pt x="19862" y="11597"/>
                  </a:cubicBezTo>
                  <a:cubicBezTo>
                    <a:pt x="19018" y="16996"/>
                    <a:pt x="13960" y="20876"/>
                    <a:pt x="8391" y="19868"/>
                  </a:cubicBezTo>
                  <a:cubicBezTo>
                    <a:pt x="2986" y="19024"/>
                    <a:pt x="-724" y="13960"/>
                    <a:pt x="120" y="8391"/>
                  </a:cubicBezTo>
                  <a:cubicBezTo>
                    <a:pt x="964" y="2993"/>
                    <a:pt x="6029" y="-724"/>
                    <a:pt x="11597" y="12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89" name="Google Shape;2851;p37"/>
            <p:cNvSpPr/>
            <p:nvPr/>
          </p:nvSpPr>
          <p:spPr>
            <a:xfrm rot="5400000">
              <a:off x="482570" y="24336"/>
              <a:ext cx="43075" cy="43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9" h="21600" fill="norm" stroke="1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90" name="Google Shape;2852;p37"/>
            <p:cNvSpPr/>
            <p:nvPr/>
          </p:nvSpPr>
          <p:spPr>
            <a:xfrm rot="5400000">
              <a:off x="-2" y="0"/>
              <a:ext cx="91925" cy="91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91" name="Google Shape;2853;p37"/>
            <p:cNvSpPr/>
            <p:nvPr/>
          </p:nvSpPr>
          <p:spPr>
            <a:xfrm rot="5400000">
              <a:off x="23961" y="23962"/>
              <a:ext cx="43252" cy="43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92" name="Google Shape;2854;p37"/>
            <p:cNvSpPr/>
            <p:nvPr/>
          </p:nvSpPr>
          <p:spPr>
            <a:xfrm>
              <a:off x="97979" y="39530"/>
              <a:ext cx="358404" cy="2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416" name="Google Shape;2855;p37"/>
          <p:cNvGrpSpPr/>
          <p:nvPr/>
        </p:nvGrpSpPr>
        <p:grpSpPr>
          <a:xfrm>
            <a:off x="705756" y="4258332"/>
            <a:ext cx="1105981" cy="133975"/>
            <a:chOff x="0" y="-1"/>
            <a:chExt cx="1105980" cy="133973"/>
          </a:xfrm>
        </p:grpSpPr>
        <p:grpSp>
          <p:nvGrpSpPr>
            <p:cNvPr id="1404" name="Google Shape;2856;p37"/>
            <p:cNvGrpSpPr/>
            <p:nvPr/>
          </p:nvGrpSpPr>
          <p:grpSpPr>
            <a:xfrm>
              <a:off x="-1" y="82908"/>
              <a:ext cx="883288" cy="51065"/>
              <a:chOff x="0" y="0"/>
              <a:chExt cx="883287" cy="51063"/>
            </a:xfrm>
          </p:grpSpPr>
          <p:sp>
            <p:nvSpPr>
              <p:cNvPr id="1394" name="Google Shape;2857;p37"/>
              <p:cNvSpPr/>
              <p:nvPr/>
            </p:nvSpPr>
            <p:spPr>
              <a:xfrm>
                <a:off x="0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95" name="Google Shape;2858;p37"/>
              <p:cNvSpPr/>
              <p:nvPr/>
            </p:nvSpPr>
            <p:spPr>
              <a:xfrm>
                <a:off x="92469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96" name="Google Shape;2859;p37"/>
              <p:cNvSpPr/>
              <p:nvPr/>
            </p:nvSpPr>
            <p:spPr>
              <a:xfrm>
                <a:off x="184938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97" name="Google Shape;2860;p37"/>
              <p:cNvSpPr/>
              <p:nvPr/>
            </p:nvSpPr>
            <p:spPr>
              <a:xfrm>
                <a:off x="277407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98" name="Google Shape;2861;p37"/>
              <p:cNvSpPr/>
              <p:nvPr/>
            </p:nvSpPr>
            <p:spPr>
              <a:xfrm>
                <a:off x="369877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399" name="Google Shape;2862;p37"/>
              <p:cNvSpPr/>
              <p:nvPr/>
            </p:nvSpPr>
            <p:spPr>
              <a:xfrm>
                <a:off x="462346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00" name="Google Shape;2863;p37"/>
              <p:cNvSpPr/>
              <p:nvPr/>
            </p:nvSpPr>
            <p:spPr>
              <a:xfrm>
                <a:off x="554815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01" name="Google Shape;2864;p37"/>
              <p:cNvSpPr/>
              <p:nvPr/>
            </p:nvSpPr>
            <p:spPr>
              <a:xfrm>
                <a:off x="647285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02" name="Google Shape;2865;p37"/>
              <p:cNvSpPr/>
              <p:nvPr/>
            </p:nvSpPr>
            <p:spPr>
              <a:xfrm>
                <a:off x="739754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03" name="Google Shape;2866;p37"/>
              <p:cNvSpPr/>
              <p:nvPr/>
            </p:nvSpPr>
            <p:spPr>
              <a:xfrm>
                <a:off x="832223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415" name="Google Shape;2867;p37"/>
            <p:cNvGrpSpPr/>
            <p:nvPr/>
          </p:nvGrpSpPr>
          <p:grpSpPr>
            <a:xfrm>
              <a:off x="222692" y="-2"/>
              <a:ext cx="883288" cy="51065"/>
              <a:chOff x="0" y="0"/>
              <a:chExt cx="883287" cy="51063"/>
            </a:xfrm>
          </p:grpSpPr>
          <p:sp>
            <p:nvSpPr>
              <p:cNvPr id="1405" name="Google Shape;2868;p37"/>
              <p:cNvSpPr/>
              <p:nvPr/>
            </p:nvSpPr>
            <p:spPr>
              <a:xfrm>
                <a:off x="0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06" name="Google Shape;2869;p37"/>
              <p:cNvSpPr/>
              <p:nvPr/>
            </p:nvSpPr>
            <p:spPr>
              <a:xfrm>
                <a:off x="92469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07" name="Google Shape;2870;p37"/>
              <p:cNvSpPr/>
              <p:nvPr/>
            </p:nvSpPr>
            <p:spPr>
              <a:xfrm>
                <a:off x="184938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08" name="Google Shape;2871;p37"/>
              <p:cNvSpPr/>
              <p:nvPr/>
            </p:nvSpPr>
            <p:spPr>
              <a:xfrm>
                <a:off x="277407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09" name="Google Shape;2872;p37"/>
              <p:cNvSpPr/>
              <p:nvPr/>
            </p:nvSpPr>
            <p:spPr>
              <a:xfrm>
                <a:off x="369877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10" name="Google Shape;2873;p37"/>
              <p:cNvSpPr/>
              <p:nvPr/>
            </p:nvSpPr>
            <p:spPr>
              <a:xfrm>
                <a:off x="462346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11" name="Google Shape;2874;p37"/>
              <p:cNvSpPr/>
              <p:nvPr/>
            </p:nvSpPr>
            <p:spPr>
              <a:xfrm>
                <a:off x="554815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12" name="Google Shape;2875;p37"/>
              <p:cNvSpPr/>
              <p:nvPr/>
            </p:nvSpPr>
            <p:spPr>
              <a:xfrm>
                <a:off x="647285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13" name="Google Shape;2876;p37"/>
              <p:cNvSpPr/>
              <p:nvPr/>
            </p:nvSpPr>
            <p:spPr>
              <a:xfrm>
                <a:off x="739754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14" name="Google Shape;2877;p37"/>
              <p:cNvSpPr/>
              <p:nvPr/>
            </p:nvSpPr>
            <p:spPr>
              <a:xfrm>
                <a:off x="832223" y="0"/>
                <a:ext cx="51065" cy="51064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1417" name="photo_5280736868700373252_y.jpg" descr="photo_5280736868700373252_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173" y="99548"/>
            <a:ext cx="3746767" cy="2098886"/>
          </a:xfrm>
          <a:prstGeom prst="rect">
            <a:avLst/>
          </a:prstGeom>
          <a:ln w="12700">
            <a:miter lim="400000"/>
          </a:ln>
          <a:effectLst>
            <a:reflection blurRad="0" stA="30000" stPos="0" endA="0" endPos="40000" dist="0" dir="5400000" fadeDir="5400000" sx="100000" sy="-100000" kx="0" ky="0" algn="bl" rotWithShape="0"/>
          </a:effectLst>
        </p:spPr>
      </p:pic>
      <p:sp>
        <p:nvSpPr>
          <p:cNvPr id="1418" name="Astana"/>
          <p:cNvSpPr txBox="1"/>
          <p:nvPr/>
        </p:nvSpPr>
        <p:spPr>
          <a:xfrm>
            <a:off x="740255" y="315712"/>
            <a:ext cx="663968" cy="311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chemeClr val="accent5">
                    <a:lumOff val="44000"/>
                  </a:schemeClr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Astana</a:t>
            </a:r>
          </a:p>
        </p:txBody>
      </p:sp>
      <p:sp>
        <p:nvSpPr>
          <p:cNvPr id="1419" name="Almaty"/>
          <p:cNvSpPr txBox="1"/>
          <p:nvPr/>
        </p:nvSpPr>
        <p:spPr>
          <a:xfrm>
            <a:off x="2458768" y="268045"/>
            <a:ext cx="952610" cy="311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chemeClr val="accent5">
                    <a:lumOff val="44000"/>
                  </a:schemeClr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Almaty</a:t>
            </a:r>
          </a:p>
        </p:txBody>
      </p:sp>
      <p:sp>
        <p:nvSpPr>
          <p:cNvPr id="1420" name="Kostanay"/>
          <p:cNvSpPr txBox="1"/>
          <p:nvPr/>
        </p:nvSpPr>
        <p:spPr>
          <a:xfrm>
            <a:off x="246721" y="1175557"/>
            <a:ext cx="790980" cy="311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accent5">
                    <a:lumOff val="44000"/>
                  </a:schemeClr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Kostanay</a:t>
            </a:r>
          </a:p>
        </p:txBody>
      </p:sp>
      <p:sp>
        <p:nvSpPr>
          <p:cNvPr id="1421" name="Aktau"/>
          <p:cNvSpPr txBox="1"/>
          <p:nvPr/>
        </p:nvSpPr>
        <p:spPr>
          <a:xfrm>
            <a:off x="2771729" y="1264593"/>
            <a:ext cx="537615" cy="311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accent5">
                    <a:lumOff val="44000"/>
                  </a:schemeClr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Aktau</a:t>
            </a:r>
          </a:p>
        </p:txBody>
      </p:sp>
      <p:pic>
        <p:nvPicPr>
          <p:cNvPr id="1422" name="27dcfa8f595bdd58df2675d8d70b6d25.jpg" descr="27dcfa8f595bdd58df2675d8d70b6d2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49" y="3077157"/>
            <a:ext cx="1723995" cy="1149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402" y="0"/>
                </a:moveTo>
                <a:cubicBezTo>
                  <a:pt x="1076" y="0"/>
                  <a:pt x="0" y="1614"/>
                  <a:pt x="0" y="3602"/>
                </a:cubicBezTo>
                <a:lnTo>
                  <a:pt x="0" y="17998"/>
                </a:lnTo>
                <a:cubicBezTo>
                  <a:pt x="0" y="19986"/>
                  <a:pt x="1076" y="21600"/>
                  <a:pt x="2402" y="21600"/>
                </a:cubicBezTo>
                <a:lnTo>
                  <a:pt x="19198" y="21600"/>
                </a:lnTo>
                <a:cubicBezTo>
                  <a:pt x="20524" y="21600"/>
                  <a:pt x="21600" y="19986"/>
                  <a:pt x="21600" y="17998"/>
                </a:cubicBezTo>
                <a:lnTo>
                  <a:pt x="21600" y="3602"/>
                </a:lnTo>
                <a:cubicBezTo>
                  <a:pt x="21600" y="1614"/>
                  <a:pt x="20524" y="0"/>
                  <a:pt x="19198" y="0"/>
                </a:cubicBezTo>
                <a:lnTo>
                  <a:pt x="2402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76200" dist="38100" dir="7800000">
              <a:srgbClr val="000000">
                <a:alpha val="40000"/>
              </a:srgbClr>
            </a:outerShdw>
          </a:effectLst>
        </p:spPr>
      </p:pic>
      <p:pic>
        <p:nvPicPr>
          <p:cNvPr id="1423" name="milk.jpg" descr="milk.jpg"/>
          <p:cNvPicPr>
            <a:picLocks noChangeAspect="1"/>
          </p:cNvPicPr>
          <p:nvPr/>
        </p:nvPicPr>
        <p:blipFill>
          <a:blip r:embed="rId4">
            <a:extLst/>
          </a:blip>
          <a:srcRect l="0" t="0" r="0" b="4905"/>
          <a:stretch>
            <a:fillRect/>
          </a:stretch>
        </p:blipFill>
        <p:spPr>
          <a:xfrm>
            <a:off x="1770281" y="3924894"/>
            <a:ext cx="1710785" cy="1144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405" y="0"/>
                </a:moveTo>
                <a:cubicBezTo>
                  <a:pt x="1075" y="0"/>
                  <a:pt x="0" y="1608"/>
                  <a:pt x="0" y="3596"/>
                </a:cubicBezTo>
                <a:lnTo>
                  <a:pt x="0" y="17996"/>
                </a:lnTo>
                <a:cubicBezTo>
                  <a:pt x="0" y="19984"/>
                  <a:pt x="1075" y="21600"/>
                  <a:pt x="2405" y="21600"/>
                </a:cubicBezTo>
                <a:lnTo>
                  <a:pt x="19190" y="21600"/>
                </a:lnTo>
                <a:cubicBezTo>
                  <a:pt x="20520" y="21600"/>
                  <a:pt x="21600" y="19984"/>
                  <a:pt x="21600" y="17996"/>
                </a:cubicBezTo>
                <a:lnTo>
                  <a:pt x="21600" y="3596"/>
                </a:lnTo>
                <a:cubicBezTo>
                  <a:pt x="21600" y="1608"/>
                  <a:pt x="20520" y="0"/>
                  <a:pt x="19190" y="0"/>
                </a:cubicBezTo>
                <a:lnTo>
                  <a:pt x="2405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76200" dist="38100" dir="7800000">
              <a:srgbClr val="000000">
                <a:alpha val="40000"/>
              </a:srgbClr>
            </a:outerShdw>
          </a:effectLst>
        </p:spPr>
      </p:pic>
      <p:pic>
        <p:nvPicPr>
          <p:cNvPr id="1424" name="obem-eksporta-ukrainskogo-podsolnechnogo-masla-uvelichilsya-na-tret.jpg" descr="obem-eksporta-ukrainskogo-podsolnechnogo-masla-uvelichilsya-na-tret.jpg"/>
          <p:cNvPicPr>
            <a:picLocks noChangeAspect="1"/>
          </p:cNvPicPr>
          <p:nvPr/>
        </p:nvPicPr>
        <p:blipFill>
          <a:blip r:embed="rId5">
            <a:extLst/>
          </a:blip>
          <a:srcRect l="0" t="0" r="1" b="0"/>
          <a:stretch>
            <a:fillRect/>
          </a:stretch>
        </p:blipFill>
        <p:spPr>
          <a:xfrm>
            <a:off x="5407464" y="34826"/>
            <a:ext cx="1845470" cy="1229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97" y="0"/>
                </a:moveTo>
                <a:cubicBezTo>
                  <a:pt x="1072" y="0"/>
                  <a:pt x="0" y="1608"/>
                  <a:pt x="0" y="3597"/>
                </a:cubicBezTo>
                <a:lnTo>
                  <a:pt x="0" y="17997"/>
                </a:lnTo>
                <a:cubicBezTo>
                  <a:pt x="0" y="19985"/>
                  <a:pt x="1072" y="21600"/>
                  <a:pt x="2397" y="21600"/>
                </a:cubicBezTo>
                <a:lnTo>
                  <a:pt x="19203" y="21600"/>
                </a:lnTo>
                <a:cubicBezTo>
                  <a:pt x="20528" y="21600"/>
                  <a:pt x="21600" y="19985"/>
                  <a:pt x="21600" y="17997"/>
                </a:cubicBezTo>
                <a:lnTo>
                  <a:pt x="21600" y="3597"/>
                </a:lnTo>
                <a:cubicBezTo>
                  <a:pt x="21600" y="1608"/>
                  <a:pt x="20528" y="0"/>
                  <a:pt x="19203" y="0"/>
                </a:cubicBezTo>
                <a:lnTo>
                  <a:pt x="2397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76200" dist="38100" dir="7800000">
              <a:srgbClr val="000000">
                <a:alpha val="40000"/>
              </a:srgbClr>
            </a:outerShdw>
          </a:effectLst>
        </p:spPr>
      </p:pic>
      <p:pic>
        <p:nvPicPr>
          <p:cNvPr id="1425" name="mukas.jpg" descr="mukas.jpg"/>
          <p:cNvPicPr>
            <a:picLocks noChangeAspect="1"/>
          </p:cNvPicPr>
          <p:nvPr/>
        </p:nvPicPr>
        <p:blipFill>
          <a:blip r:embed="rId6">
            <a:extLst/>
          </a:blip>
          <a:srcRect l="0" t="0" r="4" b="3"/>
          <a:stretch>
            <a:fillRect/>
          </a:stretch>
        </p:blipFill>
        <p:spPr>
          <a:xfrm>
            <a:off x="7003663" y="3694591"/>
            <a:ext cx="2080817" cy="1386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98" y="0"/>
                </a:moveTo>
                <a:cubicBezTo>
                  <a:pt x="1073" y="0"/>
                  <a:pt x="0" y="1610"/>
                  <a:pt x="0" y="3598"/>
                </a:cubicBezTo>
                <a:lnTo>
                  <a:pt x="0" y="18002"/>
                </a:lnTo>
                <a:cubicBezTo>
                  <a:pt x="0" y="19990"/>
                  <a:pt x="1073" y="21600"/>
                  <a:pt x="2398" y="21600"/>
                </a:cubicBezTo>
                <a:lnTo>
                  <a:pt x="19202" y="21600"/>
                </a:lnTo>
                <a:cubicBezTo>
                  <a:pt x="20527" y="21600"/>
                  <a:pt x="21600" y="19990"/>
                  <a:pt x="21600" y="18002"/>
                </a:cubicBezTo>
                <a:lnTo>
                  <a:pt x="21600" y="3598"/>
                </a:lnTo>
                <a:cubicBezTo>
                  <a:pt x="21600" y="1610"/>
                  <a:pt x="20527" y="0"/>
                  <a:pt x="19202" y="0"/>
                </a:cubicBezTo>
                <a:lnTo>
                  <a:pt x="2398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76200" dist="38100" dir="7800000">
              <a:srgbClr val="000000">
                <a:alpha val="40000"/>
              </a:srgbClr>
            </a:outerShdw>
          </a:effectLst>
        </p:spPr>
      </p:pic>
      <p:pic>
        <p:nvPicPr>
          <p:cNvPr id="1426" name="cafcbb17648517.562bcbe65525f.jpg" descr="cafcbb17648517.562bcbe65525f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252954" y="665497"/>
            <a:ext cx="1845312" cy="1229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97" y="0"/>
                </a:moveTo>
                <a:cubicBezTo>
                  <a:pt x="1072" y="0"/>
                  <a:pt x="0" y="1608"/>
                  <a:pt x="0" y="3597"/>
                </a:cubicBezTo>
                <a:lnTo>
                  <a:pt x="0" y="17997"/>
                </a:lnTo>
                <a:cubicBezTo>
                  <a:pt x="0" y="19985"/>
                  <a:pt x="1072" y="21600"/>
                  <a:pt x="2397" y="21600"/>
                </a:cubicBezTo>
                <a:lnTo>
                  <a:pt x="19198" y="21600"/>
                </a:lnTo>
                <a:cubicBezTo>
                  <a:pt x="20523" y="21600"/>
                  <a:pt x="21600" y="19985"/>
                  <a:pt x="21600" y="17997"/>
                </a:cubicBezTo>
                <a:lnTo>
                  <a:pt x="21600" y="3597"/>
                </a:lnTo>
                <a:cubicBezTo>
                  <a:pt x="21600" y="1608"/>
                  <a:pt x="20523" y="0"/>
                  <a:pt x="19198" y="0"/>
                </a:cubicBezTo>
                <a:lnTo>
                  <a:pt x="2397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76200" dist="38100" dir="78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3822;p55"/>
          <p:cNvSpPr/>
          <p:nvPr/>
        </p:nvSpPr>
        <p:spPr>
          <a:xfrm flipH="1">
            <a:off x="6466213" y="4323605"/>
            <a:ext cx="146100" cy="1"/>
          </a:xfrm>
          <a:prstGeom prst="line">
            <a:avLst/>
          </a:prstGeom>
          <a:ln w="19050">
            <a:solidFill>
              <a:schemeClr val="accent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29" name="Google Shape;3822;p55"/>
          <p:cNvSpPr/>
          <p:nvPr/>
        </p:nvSpPr>
        <p:spPr>
          <a:xfrm flipH="1" flipV="1">
            <a:off x="7262359" y="1538698"/>
            <a:ext cx="3636" cy="414342"/>
          </a:xfrm>
          <a:prstGeom prst="line">
            <a:avLst/>
          </a:prstGeom>
          <a:ln w="19050">
            <a:solidFill>
              <a:schemeClr val="accent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30" name="Google Shape;3822;p55"/>
          <p:cNvSpPr/>
          <p:nvPr/>
        </p:nvSpPr>
        <p:spPr>
          <a:xfrm>
            <a:off x="1634782" y="1545985"/>
            <a:ext cx="997056" cy="1"/>
          </a:xfrm>
          <a:prstGeom prst="line">
            <a:avLst/>
          </a:prstGeom>
          <a:ln w="19050">
            <a:solidFill>
              <a:schemeClr val="accent2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433" name="Google Shape;3780;p55"/>
          <p:cNvGrpSpPr/>
          <p:nvPr/>
        </p:nvGrpSpPr>
        <p:grpSpPr>
          <a:xfrm>
            <a:off x="93804" y="1314861"/>
            <a:ext cx="2146203" cy="462249"/>
            <a:chOff x="0" y="0"/>
            <a:chExt cx="2146201" cy="462247"/>
          </a:xfrm>
        </p:grpSpPr>
        <p:sp>
          <p:nvSpPr>
            <p:cNvPr id="1431" name="Сквиркл"/>
            <p:cNvSpPr/>
            <p:nvPr/>
          </p:nvSpPr>
          <p:spPr>
            <a:xfrm>
              <a:off x="0" y="31172"/>
              <a:ext cx="2146202" cy="39990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800">
                  <a:solidFill>
                    <a:schemeClr val="accent5">
                      <a:lumOff val="44000"/>
                    </a:schemeClr>
                  </a:solidFill>
                  <a:latin typeface="Exo"/>
                  <a:ea typeface="Exo"/>
                  <a:cs typeface="Exo"/>
                  <a:sym typeface="Exo"/>
                </a:defRPr>
              </a:pPr>
            </a:p>
          </p:txBody>
        </p:sp>
        <p:sp>
          <p:nvSpPr>
            <p:cNvPr id="1432" name="Scatterplot"/>
            <p:cNvSpPr txBox="1"/>
            <p:nvPr/>
          </p:nvSpPr>
          <p:spPr>
            <a:xfrm>
              <a:off x="58562" y="0"/>
              <a:ext cx="2029076" cy="4622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>
              <a:lvl1pPr algn="ctr">
                <a:defRPr b="1" sz="1800">
                  <a:solidFill>
                    <a:srgbClr val="0D1311"/>
                  </a:solidFill>
                  <a:latin typeface="Exo"/>
                  <a:ea typeface="Exo"/>
                  <a:cs typeface="Exo"/>
                  <a:sym typeface="Exo"/>
                </a:defRPr>
              </a:lvl1pPr>
            </a:lstStyle>
            <a:p>
              <a:pPr/>
              <a:r>
                <a:t>Scatterplot</a:t>
              </a:r>
            </a:p>
          </p:txBody>
        </p:sp>
      </p:grpSp>
      <p:grpSp>
        <p:nvGrpSpPr>
          <p:cNvPr id="1436" name="Google Shape;3783;p55"/>
          <p:cNvGrpSpPr/>
          <p:nvPr/>
        </p:nvGrpSpPr>
        <p:grpSpPr>
          <a:xfrm>
            <a:off x="6191076" y="1101671"/>
            <a:ext cx="2146203" cy="462249"/>
            <a:chOff x="0" y="0"/>
            <a:chExt cx="2146201" cy="462247"/>
          </a:xfrm>
        </p:grpSpPr>
        <p:sp>
          <p:nvSpPr>
            <p:cNvPr id="1434" name="Сквиркл"/>
            <p:cNvSpPr/>
            <p:nvPr/>
          </p:nvSpPr>
          <p:spPr>
            <a:xfrm>
              <a:off x="0" y="31172"/>
              <a:ext cx="2146202" cy="39990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800">
                  <a:solidFill>
                    <a:schemeClr val="accent5">
                      <a:lumOff val="44000"/>
                    </a:schemeClr>
                  </a:solidFill>
                  <a:latin typeface="Exo"/>
                  <a:ea typeface="Exo"/>
                  <a:cs typeface="Exo"/>
                  <a:sym typeface="Exo"/>
                </a:defRPr>
              </a:pPr>
            </a:p>
          </p:txBody>
        </p:sp>
        <p:sp>
          <p:nvSpPr>
            <p:cNvPr id="1435" name="Histogram"/>
            <p:cNvSpPr txBox="1"/>
            <p:nvPr/>
          </p:nvSpPr>
          <p:spPr>
            <a:xfrm>
              <a:off x="58562" y="0"/>
              <a:ext cx="2029076" cy="4622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>
              <a:lvl1pPr algn="ctr">
                <a:defRPr b="1" sz="1800">
                  <a:solidFill>
                    <a:srgbClr val="0D1311"/>
                  </a:solidFill>
                  <a:latin typeface="Exo"/>
                  <a:ea typeface="Exo"/>
                  <a:cs typeface="Exo"/>
                  <a:sym typeface="Exo"/>
                </a:defRPr>
              </a:lvl1pPr>
            </a:lstStyle>
            <a:p>
              <a:pPr/>
              <a:r>
                <a:t>Histogram</a:t>
              </a:r>
            </a:p>
          </p:txBody>
        </p:sp>
      </p:grpSp>
      <p:grpSp>
        <p:nvGrpSpPr>
          <p:cNvPr id="1439" name="Google Shape;3786;p55"/>
          <p:cNvGrpSpPr/>
          <p:nvPr/>
        </p:nvGrpSpPr>
        <p:grpSpPr>
          <a:xfrm>
            <a:off x="34684" y="2537415"/>
            <a:ext cx="2146203" cy="462249"/>
            <a:chOff x="0" y="0"/>
            <a:chExt cx="2146201" cy="462247"/>
          </a:xfrm>
        </p:grpSpPr>
        <p:sp>
          <p:nvSpPr>
            <p:cNvPr id="1437" name="Сквиркл"/>
            <p:cNvSpPr/>
            <p:nvPr/>
          </p:nvSpPr>
          <p:spPr>
            <a:xfrm>
              <a:off x="0" y="31172"/>
              <a:ext cx="2146202" cy="39990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800">
                  <a:solidFill>
                    <a:schemeClr val="accent5">
                      <a:lumOff val="44000"/>
                    </a:schemeClr>
                  </a:solidFill>
                  <a:latin typeface="Exo"/>
                  <a:ea typeface="Exo"/>
                  <a:cs typeface="Exo"/>
                  <a:sym typeface="Exo"/>
                </a:defRPr>
              </a:pPr>
            </a:p>
          </p:txBody>
        </p:sp>
        <p:sp>
          <p:nvSpPr>
            <p:cNvPr id="1438" name="Barplot"/>
            <p:cNvSpPr txBox="1"/>
            <p:nvPr/>
          </p:nvSpPr>
          <p:spPr>
            <a:xfrm>
              <a:off x="58562" y="0"/>
              <a:ext cx="2029076" cy="4622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>
              <a:lvl1pPr algn="ctr">
                <a:defRPr b="1" sz="1800">
                  <a:solidFill>
                    <a:srgbClr val="0D1311"/>
                  </a:solidFill>
                  <a:latin typeface="Exo"/>
                  <a:ea typeface="Exo"/>
                  <a:cs typeface="Exo"/>
                  <a:sym typeface="Exo"/>
                </a:defRPr>
              </a:lvl1pPr>
            </a:lstStyle>
            <a:p>
              <a:pPr/>
              <a:r>
                <a:t>Barplot</a:t>
              </a:r>
            </a:p>
          </p:txBody>
        </p:sp>
      </p:grpSp>
      <p:grpSp>
        <p:nvGrpSpPr>
          <p:cNvPr id="1443" name="Google Shape;3789;p55"/>
          <p:cNvGrpSpPr/>
          <p:nvPr/>
        </p:nvGrpSpPr>
        <p:grpSpPr>
          <a:xfrm>
            <a:off x="2518816" y="609880"/>
            <a:ext cx="6225630" cy="3892567"/>
            <a:chOff x="0" y="0"/>
            <a:chExt cx="6225629" cy="3892565"/>
          </a:xfrm>
        </p:grpSpPr>
        <p:sp>
          <p:nvSpPr>
            <p:cNvPr id="1440" name="Сквиркл"/>
            <p:cNvSpPr/>
            <p:nvPr/>
          </p:nvSpPr>
          <p:spPr>
            <a:xfrm>
              <a:off x="4079428" y="3492664"/>
              <a:ext cx="2146202" cy="3999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800">
                  <a:solidFill>
                    <a:schemeClr val="accent5">
                      <a:lumOff val="44000"/>
                    </a:schemeClr>
                  </a:solidFill>
                  <a:latin typeface="Exo"/>
                  <a:ea typeface="Exo"/>
                  <a:cs typeface="Exo"/>
                  <a:sym typeface="Exo"/>
                </a:defRPr>
              </a:pPr>
            </a:p>
          </p:txBody>
        </p:sp>
        <p:sp>
          <p:nvSpPr>
            <p:cNvPr id="1441" name="Pie chart"/>
            <p:cNvSpPr/>
            <p:nvPr/>
          </p:nvSpPr>
          <p:spPr>
            <a:xfrm>
              <a:off x="4137991" y="3692614"/>
              <a:ext cx="20290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>
              <a:lvl1pPr algn="ctr">
                <a:defRPr b="1" sz="1800">
                  <a:solidFill>
                    <a:srgbClr val="0D1311"/>
                  </a:solidFill>
                  <a:latin typeface="Exo"/>
                  <a:ea typeface="Exo"/>
                  <a:cs typeface="Exo"/>
                  <a:sym typeface="Exo"/>
                </a:defRPr>
              </a:lvl1pPr>
            </a:lstStyle>
            <a:p>
              <a:pPr/>
              <a:r>
                <a:t>Pie chart</a:t>
              </a:r>
            </a:p>
          </p:txBody>
        </p:sp>
        <p:pic>
          <p:nvPicPr>
            <p:cNvPr id="1442" name="hsh.png" descr="hsh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064020" cy="214192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92100" dist="139700" dir="2700000">
                <a:srgbClr val="333333">
                  <a:alpha val="64999"/>
                </a:srgbClr>
              </a:outerShdw>
            </a:effectLst>
          </p:spPr>
        </p:pic>
      </p:grpSp>
      <p:grpSp>
        <p:nvGrpSpPr>
          <p:cNvPr id="1446" name="Google Shape;3851;p55"/>
          <p:cNvGrpSpPr/>
          <p:nvPr/>
        </p:nvGrpSpPr>
        <p:grpSpPr>
          <a:xfrm>
            <a:off x="7865019" y="1077527"/>
            <a:ext cx="2297803" cy="271694"/>
            <a:chOff x="0" y="-1"/>
            <a:chExt cx="2297802" cy="271693"/>
          </a:xfrm>
        </p:grpSpPr>
        <p:sp>
          <p:nvSpPr>
            <p:cNvPr id="1444" name="Google Shape;3852;p55"/>
            <p:cNvSpPr/>
            <p:nvPr/>
          </p:nvSpPr>
          <p:spPr>
            <a:xfrm flipH="1">
              <a:off x="303100" y="203589"/>
              <a:ext cx="1994703" cy="6810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45" name="Google Shape;3853;p55"/>
            <p:cNvSpPr/>
            <p:nvPr/>
          </p:nvSpPr>
          <p:spPr>
            <a:xfrm flipH="1">
              <a:off x="0" y="-2"/>
              <a:ext cx="1994702" cy="6810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447" name="Data visualization provides a good, organized pictorial representation of the data which makes it easier to understand, observe, analyze. In this project, we will show visualization of our data using Matplotlib, Seaborn libraries."/>
          <p:cNvSpPr txBox="1"/>
          <p:nvPr>
            <p:ph type="body" sz="quarter" idx="4294967295"/>
          </p:nvPr>
        </p:nvSpPr>
        <p:spPr>
          <a:xfrm>
            <a:off x="924486" y="-98570"/>
            <a:ext cx="7295028" cy="92799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lnSpc>
                <a:spcPct val="100000"/>
              </a:lnSpc>
              <a:buSzTx/>
              <a:buNone/>
              <a:defRPr sz="13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Exo"/>
                <a:ea typeface="Exo"/>
                <a:cs typeface="Exo"/>
                <a:sym typeface="Exo"/>
              </a:defRPr>
            </a:lvl1pPr>
          </a:lstStyle>
          <a:p>
            <a:pPr/>
            <a:r>
              <a:t>Data visualization provides a good, organized pictorial representation of the data which makes it easier to understand, observe, analyze. In this project, we will show visualization of our data using Matplotlib, Seaborn libraries.</a:t>
            </a:r>
          </a:p>
        </p:txBody>
      </p:sp>
      <p:pic>
        <p:nvPicPr>
          <p:cNvPr id="1448" name="sgsg.png" descr="sgs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217" y="3981568"/>
            <a:ext cx="2813092" cy="105844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92100" dist="139700" dir="2700000">
              <a:srgbClr val="333333">
                <a:alpha val="64999"/>
              </a:srgbClr>
            </a:outerShdw>
          </a:effectLst>
        </p:spPr>
      </p:pic>
      <p:sp>
        <p:nvSpPr>
          <p:cNvPr id="1449" name="Google Shape;3822;p55"/>
          <p:cNvSpPr/>
          <p:nvPr/>
        </p:nvSpPr>
        <p:spPr>
          <a:xfrm flipH="1">
            <a:off x="458399" y="3481091"/>
            <a:ext cx="1" cy="518580"/>
          </a:xfrm>
          <a:prstGeom prst="line">
            <a:avLst/>
          </a:prstGeom>
          <a:ln w="19050">
            <a:solidFill>
              <a:schemeClr val="accent2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450" name="dndn.png" descr="dnd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55214" y="1734513"/>
            <a:ext cx="2617926" cy="167447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92100" dist="139700" dir="2700000">
              <a:srgbClr val="333333">
                <a:alpha val="64999"/>
              </a:srgbClr>
            </a:outerShdw>
          </a:effectLst>
        </p:spPr>
      </p:pic>
      <p:pic>
        <p:nvPicPr>
          <p:cNvPr id="1451" name="dhdh.png" descr="dhdh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12226" y="3646661"/>
            <a:ext cx="1862931" cy="13538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92100" dist="139700" dir="2700000">
              <a:srgbClr val="333333">
                <a:alpha val="64999"/>
              </a:srgbClr>
            </a:outerShdw>
          </a:effectLst>
        </p:spPr>
      </p:pic>
      <p:pic>
        <p:nvPicPr>
          <p:cNvPr id="1452" name="ытыт.png" descr="ытыт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04468" y="2909938"/>
            <a:ext cx="2813094" cy="1058449"/>
          </a:xfrm>
          <a:prstGeom prst="rect">
            <a:avLst/>
          </a:prstGeom>
          <a:ln w="12700">
            <a:miter lim="400000"/>
          </a:ln>
        </p:spPr>
      </p:pic>
      <p:sp>
        <p:nvSpPr>
          <p:cNvPr id="1453" name="Google Shape;3822;p55"/>
          <p:cNvSpPr/>
          <p:nvPr/>
        </p:nvSpPr>
        <p:spPr>
          <a:xfrm flipH="1">
            <a:off x="469437" y="3490616"/>
            <a:ext cx="1276697" cy="1"/>
          </a:xfrm>
          <a:prstGeom prst="line">
            <a:avLst/>
          </a:prstGeom>
          <a:ln w="19050">
            <a:solidFill>
              <a:schemeClr val="accent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54" name="Google Shape;3822;p55"/>
          <p:cNvSpPr/>
          <p:nvPr/>
        </p:nvSpPr>
        <p:spPr>
          <a:xfrm>
            <a:off x="2287199" y="2761772"/>
            <a:ext cx="1" cy="167190"/>
          </a:xfrm>
          <a:prstGeom prst="line">
            <a:avLst/>
          </a:prstGeom>
          <a:ln w="19050">
            <a:solidFill>
              <a:schemeClr val="accent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55" name="Google Shape;3822;p55"/>
          <p:cNvSpPr/>
          <p:nvPr/>
        </p:nvSpPr>
        <p:spPr>
          <a:xfrm>
            <a:off x="2141099" y="2768539"/>
            <a:ext cx="146101" cy="1"/>
          </a:xfrm>
          <a:prstGeom prst="line">
            <a:avLst/>
          </a:prstGeom>
          <a:ln w="19050">
            <a:solidFill>
              <a:schemeClr val="accent2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3158;p44"/>
          <p:cNvSpPr/>
          <p:nvPr/>
        </p:nvSpPr>
        <p:spPr>
          <a:xfrm>
            <a:off x="713099" y="3393675"/>
            <a:ext cx="5598899" cy="4380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700005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458" name="Google Shape;3159;p44"/>
          <p:cNvSpPr txBox="1"/>
          <p:nvPr>
            <p:ph type="title"/>
          </p:nvPr>
        </p:nvSpPr>
        <p:spPr>
          <a:xfrm>
            <a:off x="690734" y="2459738"/>
            <a:ext cx="7566302" cy="841801"/>
          </a:xfrm>
          <a:prstGeom prst="rect">
            <a:avLst/>
          </a:prstGeom>
        </p:spPr>
        <p:txBody>
          <a:bodyPr/>
          <a:lstStyle/>
          <a:p>
            <a:pPr defTabSz="795527">
              <a:defRPr sz="4176"/>
            </a:pPr>
            <a:r>
              <a:t>LINEAR </a:t>
            </a:r>
            <a:r>
              <a:rPr>
                <a:solidFill>
                  <a:schemeClr val="accent2"/>
                </a:solidFill>
              </a:rPr>
              <a:t>REGRESSION</a:t>
            </a:r>
          </a:p>
        </p:txBody>
      </p:sp>
      <p:sp>
        <p:nvSpPr>
          <p:cNvPr id="1459" name="Google Shape;3160;p44"/>
          <p:cNvSpPr txBox="1"/>
          <p:nvPr>
            <p:ph type="body" sz="quarter" idx="1"/>
          </p:nvPr>
        </p:nvSpPr>
        <p:spPr>
          <a:xfrm>
            <a:off x="723102" y="3442615"/>
            <a:ext cx="5577124" cy="359045"/>
          </a:xfrm>
          <a:prstGeom prst="rect">
            <a:avLst/>
          </a:prstGeom>
        </p:spPr>
        <p:txBody>
          <a:bodyPr/>
          <a:lstStyle>
            <a:lvl1pPr marL="0" indent="0" defTabSz="640079">
              <a:defRPr sz="1260">
                <a:solidFill>
                  <a:srgbClr val="000000"/>
                </a:solidFill>
              </a:defRPr>
            </a:lvl1pPr>
          </a:lstStyle>
          <a:p>
            <a:pPr/>
            <a:r>
              <a:t>Drawing linear regression line and make a prediction</a:t>
            </a:r>
          </a:p>
        </p:txBody>
      </p:sp>
      <p:sp>
        <p:nvSpPr>
          <p:cNvPr id="1460" name="Google Shape;3161;p44"/>
          <p:cNvSpPr txBox="1"/>
          <p:nvPr/>
        </p:nvSpPr>
        <p:spPr>
          <a:xfrm>
            <a:off x="864525" y="1484974"/>
            <a:ext cx="2130301" cy="920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0" dir="0">
              <a:schemeClr val="accent2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defTabSz="539495">
              <a:defRPr b="1" sz="4719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</a:lstStyle>
          <a:p>
            <a:pPr/>
            <a:r>
              <a:t>02</a:t>
            </a:r>
          </a:p>
        </p:txBody>
      </p:sp>
      <p:grpSp>
        <p:nvGrpSpPr>
          <p:cNvPr id="1467" name="Google Shape;3162;p44"/>
          <p:cNvGrpSpPr/>
          <p:nvPr/>
        </p:nvGrpSpPr>
        <p:grpSpPr>
          <a:xfrm>
            <a:off x="7674599" y="3605177"/>
            <a:ext cx="878160" cy="239688"/>
            <a:chOff x="0" y="0"/>
            <a:chExt cx="878159" cy="239686"/>
          </a:xfrm>
        </p:grpSpPr>
        <p:sp>
          <p:nvSpPr>
            <p:cNvPr id="1461" name="Google Shape;3163;p44"/>
            <p:cNvSpPr/>
            <p:nvPr/>
          </p:nvSpPr>
          <p:spPr>
            <a:xfrm flipH="1">
              <a:off x="731349" y="0"/>
              <a:ext cx="1468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fill="norm" stroke="1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2" name="Google Shape;3164;p44"/>
            <p:cNvSpPr/>
            <p:nvPr/>
          </p:nvSpPr>
          <p:spPr>
            <a:xfrm flipH="1">
              <a:off x="585141" y="0"/>
              <a:ext cx="1459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3" name="Google Shape;3165;p44"/>
            <p:cNvSpPr/>
            <p:nvPr/>
          </p:nvSpPr>
          <p:spPr>
            <a:xfrm flipH="1">
              <a:off x="438935" y="0"/>
              <a:ext cx="145908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4" name="Google Shape;3166;p44"/>
            <p:cNvSpPr/>
            <p:nvPr/>
          </p:nvSpPr>
          <p:spPr>
            <a:xfrm flipH="1">
              <a:off x="292421" y="0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5" name="Google Shape;3167;p44"/>
            <p:cNvSpPr/>
            <p:nvPr/>
          </p:nvSpPr>
          <p:spPr>
            <a:xfrm flipH="1">
              <a:off x="146213" y="0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6" name="Google Shape;3168;p44"/>
            <p:cNvSpPr/>
            <p:nvPr/>
          </p:nvSpPr>
          <p:spPr>
            <a:xfrm flipH="1">
              <a:off x="0" y="0"/>
              <a:ext cx="146216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473" name="Google Shape;3169;p44"/>
          <p:cNvGrpSpPr/>
          <p:nvPr/>
        </p:nvGrpSpPr>
        <p:grpSpPr>
          <a:xfrm>
            <a:off x="2708106" y="4235303"/>
            <a:ext cx="549774" cy="91923"/>
            <a:chOff x="0" y="0"/>
            <a:chExt cx="549773" cy="91921"/>
          </a:xfrm>
        </p:grpSpPr>
        <p:sp>
          <p:nvSpPr>
            <p:cNvPr id="1468" name="Google Shape;3170;p44"/>
            <p:cNvSpPr/>
            <p:nvPr/>
          </p:nvSpPr>
          <p:spPr>
            <a:xfrm rot="5400000">
              <a:off x="458110" y="220"/>
              <a:ext cx="91653" cy="91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8" fill="norm" stroke="1" extrusionOk="0">
                  <a:moveTo>
                    <a:pt x="11597" y="119"/>
                  </a:moveTo>
                  <a:cubicBezTo>
                    <a:pt x="16996" y="963"/>
                    <a:pt x="20876" y="6198"/>
                    <a:pt x="19862" y="11596"/>
                  </a:cubicBezTo>
                  <a:cubicBezTo>
                    <a:pt x="19018" y="16995"/>
                    <a:pt x="13960" y="20875"/>
                    <a:pt x="8391" y="19867"/>
                  </a:cubicBezTo>
                  <a:cubicBezTo>
                    <a:pt x="2986" y="19023"/>
                    <a:pt x="-724" y="13959"/>
                    <a:pt x="120" y="8390"/>
                  </a:cubicBezTo>
                  <a:cubicBezTo>
                    <a:pt x="964" y="2992"/>
                    <a:pt x="6029" y="-725"/>
                    <a:pt x="11597" y="119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69" name="Google Shape;3171;p44"/>
            <p:cNvSpPr/>
            <p:nvPr/>
          </p:nvSpPr>
          <p:spPr>
            <a:xfrm rot="5400000">
              <a:off x="482569" y="24336"/>
              <a:ext cx="43075" cy="4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fill="norm" stroke="1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0" name="Google Shape;3172;p44"/>
            <p:cNvSpPr/>
            <p:nvPr/>
          </p:nvSpPr>
          <p:spPr>
            <a:xfrm rot="5400000">
              <a:off x="-1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1" name="Google Shape;3173;p44"/>
            <p:cNvSpPr/>
            <p:nvPr/>
          </p:nvSpPr>
          <p:spPr>
            <a:xfrm rot="5400000">
              <a:off x="23962" y="23962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72" name="Google Shape;3174;p44"/>
            <p:cNvSpPr/>
            <p:nvPr/>
          </p:nvSpPr>
          <p:spPr>
            <a:xfrm>
              <a:off x="97979" y="39530"/>
              <a:ext cx="358403" cy="1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496" name="Google Shape;3175;p44"/>
          <p:cNvGrpSpPr/>
          <p:nvPr/>
        </p:nvGrpSpPr>
        <p:grpSpPr>
          <a:xfrm>
            <a:off x="5776817" y="1332566"/>
            <a:ext cx="1105977" cy="133970"/>
            <a:chOff x="0" y="0"/>
            <a:chExt cx="1105976" cy="133969"/>
          </a:xfrm>
        </p:grpSpPr>
        <p:grpSp>
          <p:nvGrpSpPr>
            <p:cNvPr id="1484" name="Google Shape;3176;p44"/>
            <p:cNvGrpSpPr/>
            <p:nvPr/>
          </p:nvGrpSpPr>
          <p:grpSpPr>
            <a:xfrm>
              <a:off x="-1" y="82907"/>
              <a:ext cx="883285" cy="51063"/>
              <a:chOff x="0" y="0"/>
              <a:chExt cx="883283" cy="51061"/>
            </a:xfrm>
          </p:grpSpPr>
          <p:sp>
            <p:nvSpPr>
              <p:cNvPr id="1474" name="Google Shape;3177;p44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75" name="Google Shape;3178;p44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76" name="Google Shape;3179;p44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77" name="Google Shape;3180;p44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78" name="Google Shape;3181;p44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79" name="Google Shape;3182;p44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80" name="Google Shape;3183;p44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81" name="Google Shape;3184;p44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82" name="Google Shape;3185;p44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83" name="Google Shape;3186;p44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495" name="Google Shape;3187;p44"/>
            <p:cNvGrpSpPr/>
            <p:nvPr/>
          </p:nvGrpSpPr>
          <p:grpSpPr>
            <a:xfrm>
              <a:off x="222692" y="-1"/>
              <a:ext cx="883285" cy="51063"/>
              <a:chOff x="0" y="0"/>
              <a:chExt cx="883283" cy="51061"/>
            </a:xfrm>
          </p:grpSpPr>
          <p:sp>
            <p:nvSpPr>
              <p:cNvPr id="1485" name="Google Shape;3188;p44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86" name="Google Shape;3189;p44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87" name="Google Shape;3190;p44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88" name="Google Shape;3191;p44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89" name="Google Shape;3192;p44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90" name="Google Shape;3193;p44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91" name="Google Shape;3194;p44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92" name="Google Shape;3195;p44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93" name="Google Shape;3196;p44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494" name="Google Shape;3197;p44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511" name="Google Shape;3198;p44"/>
          <p:cNvGrpSpPr/>
          <p:nvPr/>
        </p:nvGrpSpPr>
        <p:grpSpPr>
          <a:xfrm>
            <a:off x="5294900" y="4383718"/>
            <a:ext cx="1252897" cy="51001"/>
            <a:chOff x="0" y="0"/>
            <a:chExt cx="1252896" cy="50999"/>
          </a:xfrm>
        </p:grpSpPr>
        <p:sp>
          <p:nvSpPr>
            <p:cNvPr id="1497" name="Google Shape;3199;p44"/>
            <p:cNvSpPr/>
            <p:nvPr/>
          </p:nvSpPr>
          <p:spPr>
            <a:xfrm>
              <a:off x="-1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8" name="Google Shape;3200;p44"/>
            <p:cNvSpPr/>
            <p:nvPr/>
          </p:nvSpPr>
          <p:spPr>
            <a:xfrm>
              <a:off x="92468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99" name="Google Shape;3201;p44"/>
            <p:cNvSpPr/>
            <p:nvPr/>
          </p:nvSpPr>
          <p:spPr>
            <a:xfrm>
              <a:off x="184937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00" name="Google Shape;3202;p44"/>
            <p:cNvSpPr/>
            <p:nvPr/>
          </p:nvSpPr>
          <p:spPr>
            <a:xfrm>
              <a:off x="277406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01" name="Google Shape;3203;p44"/>
            <p:cNvSpPr/>
            <p:nvPr/>
          </p:nvSpPr>
          <p:spPr>
            <a:xfrm>
              <a:off x="36987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02" name="Google Shape;3204;p44"/>
            <p:cNvSpPr/>
            <p:nvPr/>
          </p:nvSpPr>
          <p:spPr>
            <a:xfrm>
              <a:off x="462344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03" name="Google Shape;3205;p44"/>
            <p:cNvSpPr/>
            <p:nvPr/>
          </p:nvSpPr>
          <p:spPr>
            <a:xfrm>
              <a:off x="554814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04" name="Google Shape;3206;p44"/>
            <p:cNvSpPr/>
            <p:nvPr/>
          </p:nvSpPr>
          <p:spPr>
            <a:xfrm>
              <a:off x="647282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05" name="Google Shape;3207;p44"/>
            <p:cNvSpPr/>
            <p:nvPr/>
          </p:nvSpPr>
          <p:spPr>
            <a:xfrm>
              <a:off x="739751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06" name="Google Shape;3208;p44"/>
            <p:cNvSpPr/>
            <p:nvPr/>
          </p:nvSpPr>
          <p:spPr>
            <a:xfrm>
              <a:off x="832221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07" name="Google Shape;3209;p44"/>
            <p:cNvSpPr/>
            <p:nvPr/>
          </p:nvSpPr>
          <p:spPr>
            <a:xfrm>
              <a:off x="92469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08" name="Google Shape;3210;p44"/>
            <p:cNvSpPr/>
            <p:nvPr/>
          </p:nvSpPr>
          <p:spPr>
            <a:xfrm>
              <a:off x="101709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09" name="Google Shape;3211;p44"/>
            <p:cNvSpPr/>
            <p:nvPr/>
          </p:nvSpPr>
          <p:spPr>
            <a:xfrm>
              <a:off x="1109496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10" name="Google Shape;3212;p44"/>
            <p:cNvSpPr/>
            <p:nvPr/>
          </p:nvSpPr>
          <p:spPr>
            <a:xfrm>
              <a:off x="1201896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518" name="Google Shape;3213;p44"/>
          <p:cNvGrpSpPr/>
          <p:nvPr/>
        </p:nvGrpSpPr>
        <p:grpSpPr>
          <a:xfrm>
            <a:off x="2624644" y="674428"/>
            <a:ext cx="878160" cy="239687"/>
            <a:chOff x="0" y="0"/>
            <a:chExt cx="878159" cy="239686"/>
          </a:xfrm>
        </p:grpSpPr>
        <p:sp>
          <p:nvSpPr>
            <p:cNvPr id="1512" name="Google Shape;3214;p44"/>
            <p:cNvSpPr/>
            <p:nvPr/>
          </p:nvSpPr>
          <p:spPr>
            <a:xfrm>
              <a:off x="0" y="0"/>
              <a:ext cx="1468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fill="norm" stroke="1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13" name="Google Shape;3215;p44"/>
            <p:cNvSpPr/>
            <p:nvPr/>
          </p:nvSpPr>
          <p:spPr>
            <a:xfrm>
              <a:off x="147108" y="0"/>
              <a:ext cx="1459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14" name="Google Shape;3216;p44"/>
            <p:cNvSpPr/>
            <p:nvPr/>
          </p:nvSpPr>
          <p:spPr>
            <a:xfrm>
              <a:off x="293316" y="0"/>
              <a:ext cx="1459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15" name="Google Shape;3217;p44"/>
            <p:cNvSpPr/>
            <p:nvPr/>
          </p:nvSpPr>
          <p:spPr>
            <a:xfrm>
              <a:off x="439529" y="0"/>
              <a:ext cx="146210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16" name="Google Shape;3218;p44"/>
            <p:cNvSpPr/>
            <p:nvPr/>
          </p:nvSpPr>
          <p:spPr>
            <a:xfrm>
              <a:off x="585738" y="0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17" name="Google Shape;3219;p44"/>
            <p:cNvSpPr/>
            <p:nvPr/>
          </p:nvSpPr>
          <p:spPr>
            <a:xfrm>
              <a:off x="731944" y="0"/>
              <a:ext cx="146216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525" name="Google Shape;3220;p44"/>
          <p:cNvGrpSpPr/>
          <p:nvPr/>
        </p:nvGrpSpPr>
        <p:grpSpPr>
          <a:xfrm>
            <a:off x="7672223" y="1903760"/>
            <a:ext cx="1822955" cy="296612"/>
            <a:chOff x="31" y="31"/>
            <a:chExt cx="1822953" cy="296611"/>
          </a:xfrm>
        </p:grpSpPr>
        <p:sp>
          <p:nvSpPr>
            <p:cNvPr id="1519" name="Google Shape;3221;p44"/>
            <p:cNvSpPr/>
            <p:nvPr/>
          </p:nvSpPr>
          <p:spPr>
            <a:xfrm>
              <a:off x="98901" y="146016"/>
              <a:ext cx="1724083" cy="150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1293" y="21600"/>
                  </a:lnTo>
                  <a:lnTo>
                    <a:pt x="10655" y="14290"/>
                  </a:lnTo>
                  <a:lnTo>
                    <a:pt x="9397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20" name="Google Shape;3222;p44"/>
            <p:cNvSpPr/>
            <p:nvPr/>
          </p:nvSpPr>
          <p:spPr>
            <a:xfrm>
              <a:off x="596340" y="31"/>
              <a:ext cx="91922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88"/>
                  </a:moveTo>
                  <a:cubicBezTo>
                    <a:pt x="0" y="4898"/>
                    <a:pt x="4906" y="0"/>
                    <a:pt x="10895" y="0"/>
                  </a:cubicBezTo>
                  <a:cubicBezTo>
                    <a:pt x="16885" y="0"/>
                    <a:pt x="21600" y="4898"/>
                    <a:pt x="21600" y="10888"/>
                  </a:cubicBezTo>
                  <a:cubicBezTo>
                    <a:pt x="21600" y="16694"/>
                    <a:pt x="16885" y="21600"/>
                    <a:pt x="10895" y="21600"/>
                  </a:cubicBezTo>
                  <a:cubicBezTo>
                    <a:pt x="4906" y="21600"/>
                    <a:pt x="0" y="16694"/>
                    <a:pt x="0" y="10888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21" name="Google Shape;3223;p44"/>
            <p:cNvSpPr/>
            <p:nvPr/>
          </p:nvSpPr>
          <p:spPr>
            <a:xfrm>
              <a:off x="621081" y="24741"/>
              <a:ext cx="43251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22" y="0"/>
                    <a:pt x="0" y="4723"/>
                    <a:pt x="0" y="10998"/>
                  </a:cubicBezTo>
                  <a:cubicBezTo>
                    <a:pt x="0" y="16893"/>
                    <a:pt x="4622" y="21600"/>
                    <a:pt x="10800" y="21600"/>
                  </a:cubicBezTo>
                  <a:cubicBezTo>
                    <a:pt x="16589" y="21600"/>
                    <a:pt x="21600" y="16893"/>
                    <a:pt x="21600" y="10998"/>
                  </a:cubicBezTo>
                  <a:cubicBezTo>
                    <a:pt x="21600" y="4723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22" name="Google Shape;3224;p44"/>
            <p:cNvSpPr/>
            <p:nvPr/>
          </p:nvSpPr>
          <p:spPr>
            <a:xfrm>
              <a:off x="31" y="99681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705"/>
                  </a:moveTo>
                  <a:cubicBezTo>
                    <a:pt x="0" y="4898"/>
                    <a:pt x="4898" y="0"/>
                    <a:pt x="10888" y="0"/>
                  </a:cubicBezTo>
                  <a:cubicBezTo>
                    <a:pt x="16877" y="0"/>
                    <a:pt x="21600" y="4898"/>
                    <a:pt x="21600" y="10705"/>
                  </a:cubicBezTo>
                  <a:cubicBezTo>
                    <a:pt x="21600" y="16694"/>
                    <a:pt x="16877" y="21600"/>
                    <a:pt x="10888" y="21600"/>
                  </a:cubicBezTo>
                  <a:cubicBezTo>
                    <a:pt x="4898" y="21600"/>
                    <a:pt x="0" y="16694"/>
                    <a:pt x="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23" name="Google Shape;3225;p44"/>
            <p:cNvSpPr/>
            <p:nvPr/>
          </p:nvSpPr>
          <p:spPr>
            <a:xfrm>
              <a:off x="24741" y="124391"/>
              <a:ext cx="43250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37" y="0"/>
                    <a:pt x="0" y="4707"/>
                    <a:pt x="0" y="10602"/>
                  </a:cubicBezTo>
                  <a:cubicBezTo>
                    <a:pt x="0" y="16893"/>
                    <a:pt x="4637" y="21600"/>
                    <a:pt x="10800" y="21600"/>
                  </a:cubicBezTo>
                  <a:cubicBezTo>
                    <a:pt x="16589" y="21600"/>
                    <a:pt x="21600" y="16893"/>
                    <a:pt x="21600" y="10602"/>
                  </a:cubicBezTo>
                  <a:cubicBezTo>
                    <a:pt x="21600" y="4707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24" name="Google Shape;3226;p44"/>
            <p:cNvSpPr/>
            <p:nvPr/>
          </p:nvSpPr>
          <p:spPr>
            <a:xfrm>
              <a:off x="688262" y="46365"/>
              <a:ext cx="1134723" cy="175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3588" y="0"/>
                  </a:lnTo>
                  <a:lnTo>
                    <a:pt x="6926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531" name="Google Shape;3227;p44"/>
          <p:cNvGrpSpPr/>
          <p:nvPr/>
        </p:nvGrpSpPr>
        <p:grpSpPr>
          <a:xfrm>
            <a:off x="3582480" y="1774404"/>
            <a:ext cx="549775" cy="91922"/>
            <a:chOff x="0" y="0"/>
            <a:chExt cx="549773" cy="91921"/>
          </a:xfrm>
        </p:grpSpPr>
        <p:sp>
          <p:nvSpPr>
            <p:cNvPr id="1526" name="Google Shape;3228;p44"/>
            <p:cNvSpPr/>
            <p:nvPr/>
          </p:nvSpPr>
          <p:spPr>
            <a:xfrm rot="5400000">
              <a:off x="458110" y="220"/>
              <a:ext cx="91653" cy="91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8" fill="norm" stroke="1" extrusionOk="0">
                  <a:moveTo>
                    <a:pt x="11597" y="119"/>
                  </a:moveTo>
                  <a:cubicBezTo>
                    <a:pt x="16996" y="963"/>
                    <a:pt x="20876" y="6198"/>
                    <a:pt x="19862" y="11596"/>
                  </a:cubicBezTo>
                  <a:cubicBezTo>
                    <a:pt x="19018" y="16995"/>
                    <a:pt x="13960" y="20875"/>
                    <a:pt x="8391" y="19867"/>
                  </a:cubicBezTo>
                  <a:cubicBezTo>
                    <a:pt x="2986" y="19023"/>
                    <a:pt x="-724" y="13959"/>
                    <a:pt x="120" y="8390"/>
                  </a:cubicBezTo>
                  <a:cubicBezTo>
                    <a:pt x="964" y="2992"/>
                    <a:pt x="6029" y="-725"/>
                    <a:pt x="11597" y="119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27" name="Google Shape;3229;p44"/>
            <p:cNvSpPr/>
            <p:nvPr/>
          </p:nvSpPr>
          <p:spPr>
            <a:xfrm rot="5400000">
              <a:off x="482569" y="24336"/>
              <a:ext cx="43075" cy="4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fill="norm" stroke="1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28" name="Google Shape;3230;p44"/>
            <p:cNvSpPr/>
            <p:nvPr/>
          </p:nvSpPr>
          <p:spPr>
            <a:xfrm rot="5400000">
              <a:off x="-1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29" name="Google Shape;3231;p44"/>
            <p:cNvSpPr/>
            <p:nvPr/>
          </p:nvSpPr>
          <p:spPr>
            <a:xfrm rot="5400000">
              <a:off x="23962" y="23962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30" name="Google Shape;3232;p44"/>
            <p:cNvSpPr/>
            <p:nvPr/>
          </p:nvSpPr>
          <p:spPr>
            <a:xfrm>
              <a:off x="97979" y="39530"/>
              <a:ext cx="358403" cy="1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3372;p48"/>
          <p:cNvSpPr/>
          <p:nvPr/>
        </p:nvSpPr>
        <p:spPr>
          <a:xfrm>
            <a:off x="584820" y="4152736"/>
            <a:ext cx="7969734" cy="75269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700005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34" name="Google Shape;3373;p48"/>
          <p:cNvSpPr txBox="1"/>
          <p:nvPr>
            <p:ph type="body" sz="quarter" idx="1"/>
          </p:nvPr>
        </p:nvSpPr>
        <p:spPr>
          <a:xfrm>
            <a:off x="627675" y="4169578"/>
            <a:ext cx="7926880" cy="735855"/>
          </a:xfrm>
          <a:prstGeom prst="rect">
            <a:avLst/>
          </a:prstGeom>
        </p:spPr>
        <p:txBody>
          <a:bodyPr/>
          <a:lstStyle>
            <a:lvl1pPr marL="0" defTabSz="667512">
              <a:defRPr sz="1752">
                <a:solidFill>
                  <a:srgbClr val="0D1311"/>
                </a:solidFill>
              </a:defRPr>
            </a:lvl1pPr>
          </a:lstStyle>
          <a:p>
            <a:pPr/>
            <a:r>
              <a:t>Linear regression models are a statistical procedure that helps predict the future.</a:t>
            </a:r>
          </a:p>
        </p:txBody>
      </p:sp>
      <p:sp>
        <p:nvSpPr>
          <p:cNvPr id="1535" name="Google Shape;3389;p48"/>
          <p:cNvSpPr/>
          <p:nvPr/>
        </p:nvSpPr>
        <p:spPr>
          <a:xfrm flipH="1">
            <a:off x="8554553" y="8506"/>
            <a:ext cx="586801" cy="128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541" name="Google Shape;3390;p48"/>
          <p:cNvGrpSpPr/>
          <p:nvPr/>
        </p:nvGrpSpPr>
        <p:grpSpPr>
          <a:xfrm>
            <a:off x="7908173" y="313808"/>
            <a:ext cx="1520921" cy="302035"/>
            <a:chOff x="0" y="0"/>
            <a:chExt cx="1520919" cy="302033"/>
          </a:xfrm>
        </p:grpSpPr>
        <p:sp>
          <p:nvSpPr>
            <p:cNvPr id="1536" name="Google Shape;3391;p48"/>
            <p:cNvSpPr/>
            <p:nvPr/>
          </p:nvSpPr>
          <p:spPr>
            <a:xfrm flipH="1" rot="5400000">
              <a:off x="656556" y="-516742"/>
              <a:ext cx="209334" cy="133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11993"/>
                  </a:lnTo>
                  <a:lnTo>
                    <a:pt x="21600" y="8595"/>
                  </a:lnTo>
                  <a:lnTo>
                    <a:pt x="21600" y="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37" name="Google Shape;3392;p48"/>
            <p:cNvSpPr/>
            <p:nvPr/>
          </p:nvSpPr>
          <p:spPr>
            <a:xfrm flipH="1" rot="5400000">
              <a:off x="1428997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05" y="0"/>
                  </a:moveTo>
                  <a:cubicBezTo>
                    <a:pt x="16694" y="0"/>
                    <a:pt x="21600" y="4715"/>
                    <a:pt x="21600" y="10705"/>
                  </a:cubicBezTo>
                  <a:cubicBezTo>
                    <a:pt x="21600" y="16694"/>
                    <a:pt x="16694" y="21600"/>
                    <a:pt x="10705" y="21600"/>
                  </a:cubicBezTo>
                  <a:cubicBezTo>
                    <a:pt x="4715" y="21600"/>
                    <a:pt x="0" y="16694"/>
                    <a:pt x="0" y="10705"/>
                  </a:cubicBezTo>
                  <a:cubicBezTo>
                    <a:pt x="0" y="4715"/>
                    <a:pt x="4715" y="0"/>
                    <a:pt x="10705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38" name="Google Shape;3393;p48"/>
            <p:cNvSpPr/>
            <p:nvPr/>
          </p:nvSpPr>
          <p:spPr>
            <a:xfrm flipH="1" rot="5400000">
              <a:off x="1453738" y="24741"/>
              <a:ext cx="43251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978"/>
                    <a:pt x="5011" y="21600"/>
                    <a:pt x="10800" y="21600"/>
                  </a:cubicBezTo>
                  <a:cubicBezTo>
                    <a:pt x="16978" y="21600"/>
                    <a:pt x="21600" y="16978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39" name="Google Shape;3394;p48"/>
            <p:cNvSpPr/>
            <p:nvPr/>
          </p:nvSpPr>
          <p:spPr>
            <a:xfrm flipH="1" rot="5400000">
              <a:off x="0" y="210112"/>
              <a:ext cx="91922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88" y="0"/>
                  </a:moveTo>
                  <a:cubicBezTo>
                    <a:pt x="16877" y="0"/>
                    <a:pt x="21600" y="4906"/>
                    <a:pt x="21600" y="10712"/>
                  </a:cubicBezTo>
                  <a:cubicBezTo>
                    <a:pt x="21600" y="16702"/>
                    <a:pt x="16877" y="21600"/>
                    <a:pt x="10888" y="21600"/>
                  </a:cubicBezTo>
                  <a:cubicBezTo>
                    <a:pt x="4898" y="21600"/>
                    <a:pt x="0" y="16702"/>
                    <a:pt x="0" y="10712"/>
                  </a:cubicBezTo>
                  <a:cubicBezTo>
                    <a:pt x="0" y="4906"/>
                    <a:pt x="4898" y="0"/>
                    <a:pt x="10888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40" name="Google Shape;3395;p48"/>
            <p:cNvSpPr/>
            <p:nvPr/>
          </p:nvSpPr>
          <p:spPr>
            <a:xfrm flipH="1" rot="5400000">
              <a:off x="24320" y="234463"/>
              <a:ext cx="43251" cy="42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37" y="0"/>
                    <a:pt x="0" y="4707"/>
                    <a:pt x="0" y="10602"/>
                  </a:cubicBezTo>
                  <a:cubicBezTo>
                    <a:pt x="0" y="16893"/>
                    <a:pt x="4637" y="21600"/>
                    <a:pt x="10800" y="21600"/>
                  </a:cubicBezTo>
                  <a:cubicBezTo>
                    <a:pt x="16589" y="21600"/>
                    <a:pt x="21600" y="16893"/>
                    <a:pt x="21600" y="10602"/>
                  </a:cubicBezTo>
                  <a:cubicBezTo>
                    <a:pt x="21600" y="4707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544" name="Google Shape;3396;p48"/>
          <p:cNvGrpSpPr/>
          <p:nvPr/>
        </p:nvGrpSpPr>
        <p:grpSpPr>
          <a:xfrm>
            <a:off x="7805645" y="2296728"/>
            <a:ext cx="2297801" cy="347402"/>
            <a:chOff x="0" y="0"/>
            <a:chExt cx="2297799" cy="347400"/>
          </a:xfrm>
        </p:grpSpPr>
        <p:sp>
          <p:nvSpPr>
            <p:cNvPr id="1542" name="Google Shape;3397;p48"/>
            <p:cNvSpPr/>
            <p:nvPr/>
          </p:nvSpPr>
          <p:spPr>
            <a:xfrm flipH="1">
              <a:off x="303100" y="279300"/>
              <a:ext cx="1994701" cy="681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43" name="Google Shape;3398;p48"/>
            <p:cNvSpPr/>
            <p:nvPr/>
          </p:nvSpPr>
          <p:spPr>
            <a:xfrm flipH="1">
              <a:off x="0" y="-1"/>
              <a:ext cx="1994701" cy="681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545" name="Google Shape;3399;p48"/>
          <p:cNvSpPr/>
          <p:nvPr/>
        </p:nvSpPr>
        <p:spPr>
          <a:xfrm rot="16200000">
            <a:off x="348811" y="-123000"/>
            <a:ext cx="586801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552" name="Google Shape;3400;p48"/>
          <p:cNvGrpSpPr/>
          <p:nvPr/>
        </p:nvGrpSpPr>
        <p:grpSpPr>
          <a:xfrm>
            <a:off x="2386" y="400582"/>
            <a:ext cx="878160" cy="239687"/>
            <a:chOff x="0" y="0"/>
            <a:chExt cx="878159" cy="239686"/>
          </a:xfrm>
        </p:grpSpPr>
        <p:sp>
          <p:nvSpPr>
            <p:cNvPr id="1546" name="Google Shape;3401;p48"/>
            <p:cNvSpPr/>
            <p:nvPr/>
          </p:nvSpPr>
          <p:spPr>
            <a:xfrm rot="10800000">
              <a:off x="731349" y="0"/>
              <a:ext cx="1468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fill="norm" stroke="1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47" name="Google Shape;3402;p48"/>
            <p:cNvSpPr/>
            <p:nvPr/>
          </p:nvSpPr>
          <p:spPr>
            <a:xfrm rot="10800000">
              <a:off x="585141" y="0"/>
              <a:ext cx="1459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48" name="Google Shape;3403;p48"/>
            <p:cNvSpPr/>
            <p:nvPr/>
          </p:nvSpPr>
          <p:spPr>
            <a:xfrm rot="10800000">
              <a:off x="438935" y="0"/>
              <a:ext cx="145908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49" name="Google Shape;3404;p48"/>
            <p:cNvSpPr/>
            <p:nvPr/>
          </p:nvSpPr>
          <p:spPr>
            <a:xfrm rot="10800000">
              <a:off x="292421" y="0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50" name="Google Shape;3405;p48"/>
            <p:cNvSpPr/>
            <p:nvPr/>
          </p:nvSpPr>
          <p:spPr>
            <a:xfrm rot="10800000">
              <a:off x="146213" y="0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51" name="Google Shape;3406;p48"/>
            <p:cNvSpPr/>
            <p:nvPr/>
          </p:nvSpPr>
          <p:spPr>
            <a:xfrm rot="10800000">
              <a:off x="0" y="0"/>
              <a:ext cx="146216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575" name="Google Shape;3407;p48"/>
          <p:cNvGrpSpPr/>
          <p:nvPr/>
        </p:nvGrpSpPr>
        <p:grpSpPr>
          <a:xfrm>
            <a:off x="442735" y="3589511"/>
            <a:ext cx="1105978" cy="133971"/>
            <a:chOff x="0" y="0"/>
            <a:chExt cx="1105976" cy="133969"/>
          </a:xfrm>
        </p:grpSpPr>
        <p:grpSp>
          <p:nvGrpSpPr>
            <p:cNvPr id="1563" name="Google Shape;3408;p48"/>
            <p:cNvGrpSpPr/>
            <p:nvPr/>
          </p:nvGrpSpPr>
          <p:grpSpPr>
            <a:xfrm>
              <a:off x="-1" y="82907"/>
              <a:ext cx="883285" cy="51063"/>
              <a:chOff x="0" y="0"/>
              <a:chExt cx="883283" cy="51061"/>
            </a:xfrm>
          </p:grpSpPr>
          <p:sp>
            <p:nvSpPr>
              <p:cNvPr id="1553" name="Google Shape;3409;p48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554" name="Google Shape;3410;p48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555" name="Google Shape;3411;p48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556" name="Google Shape;3412;p48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557" name="Google Shape;3413;p48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558" name="Google Shape;3414;p48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559" name="Google Shape;3415;p48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560" name="Google Shape;3416;p48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561" name="Google Shape;3417;p48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562" name="Google Shape;3418;p48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574" name="Google Shape;3419;p48"/>
            <p:cNvGrpSpPr/>
            <p:nvPr/>
          </p:nvGrpSpPr>
          <p:grpSpPr>
            <a:xfrm>
              <a:off x="222692" y="-1"/>
              <a:ext cx="883285" cy="51063"/>
              <a:chOff x="0" y="0"/>
              <a:chExt cx="883283" cy="51061"/>
            </a:xfrm>
          </p:grpSpPr>
          <p:sp>
            <p:nvSpPr>
              <p:cNvPr id="1564" name="Google Shape;3420;p48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565" name="Google Shape;3421;p48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566" name="Google Shape;3422;p48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567" name="Google Shape;3423;p48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568" name="Google Shape;3424;p48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569" name="Google Shape;3425;p48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570" name="Google Shape;3426;p48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571" name="Google Shape;3427;p48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572" name="Google Shape;3428;p48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573" name="Google Shape;3429;p48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578" name="Рисунок 1"/>
          <p:cNvGrpSpPr/>
          <p:nvPr/>
        </p:nvGrpSpPr>
        <p:grpSpPr>
          <a:xfrm>
            <a:off x="3024079" y="381798"/>
            <a:ext cx="4428961" cy="3530710"/>
            <a:chOff x="0" y="0"/>
            <a:chExt cx="4428959" cy="3530708"/>
          </a:xfrm>
        </p:grpSpPr>
        <p:sp>
          <p:nvSpPr>
            <p:cNvPr id="1576" name="Прямоугольник"/>
            <p:cNvSpPr/>
            <p:nvPr/>
          </p:nvSpPr>
          <p:spPr>
            <a:xfrm>
              <a:off x="0" y="0"/>
              <a:ext cx="4428960" cy="3530709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577" name="image12.png" descr="image12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1045" r="0" b="866"/>
            <a:stretch>
              <a:fillRect/>
            </a:stretch>
          </p:blipFill>
          <p:spPr>
            <a:xfrm>
              <a:off x="0" y="-1"/>
              <a:ext cx="4428960" cy="3530710"/>
            </a:xfrm>
            <a:prstGeom prst="rect">
              <a:avLst/>
            </a:prstGeom>
            <a:ln w="88900" cap="sq">
              <a:solidFill>
                <a:schemeClr val="accent5">
                  <a:lumOff val="44000"/>
                </a:schemeClr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585" name="Google Shape;4594;p69"/>
          <p:cNvGrpSpPr/>
          <p:nvPr/>
        </p:nvGrpSpPr>
        <p:grpSpPr>
          <a:xfrm>
            <a:off x="173766" y="4024874"/>
            <a:ext cx="239688" cy="878161"/>
            <a:chOff x="0" y="0"/>
            <a:chExt cx="239686" cy="878159"/>
          </a:xfrm>
        </p:grpSpPr>
        <p:sp>
          <p:nvSpPr>
            <p:cNvPr id="1579" name="Google Shape;4595;p69"/>
            <p:cNvSpPr/>
            <p:nvPr/>
          </p:nvSpPr>
          <p:spPr>
            <a:xfrm rot="5400000">
              <a:off x="46438" y="-46439"/>
              <a:ext cx="146811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fill="norm" stroke="1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80" name="Google Shape;4596;p69"/>
            <p:cNvSpPr/>
            <p:nvPr/>
          </p:nvSpPr>
          <p:spPr>
            <a:xfrm rot="5400000">
              <a:off x="46888" y="100220"/>
              <a:ext cx="1459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81" name="Google Shape;4597;p69"/>
            <p:cNvSpPr/>
            <p:nvPr/>
          </p:nvSpPr>
          <p:spPr>
            <a:xfrm rot="5400000">
              <a:off x="46889" y="246427"/>
              <a:ext cx="1459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82" name="Google Shape;4598;p69"/>
            <p:cNvSpPr/>
            <p:nvPr/>
          </p:nvSpPr>
          <p:spPr>
            <a:xfrm rot="5400000">
              <a:off x="46739" y="392790"/>
              <a:ext cx="146209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83" name="Google Shape;4599;p69"/>
            <p:cNvSpPr/>
            <p:nvPr/>
          </p:nvSpPr>
          <p:spPr>
            <a:xfrm rot="5400000">
              <a:off x="46739" y="538999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84" name="Google Shape;4600;p69"/>
            <p:cNvSpPr/>
            <p:nvPr/>
          </p:nvSpPr>
          <p:spPr>
            <a:xfrm rot="5400000">
              <a:off x="46735" y="685208"/>
              <a:ext cx="146217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3" name="Google Shape;2777;p36"/>
          <p:cNvGrpSpPr/>
          <p:nvPr/>
        </p:nvGrpSpPr>
        <p:grpSpPr>
          <a:xfrm>
            <a:off x="7473836" y="3619382"/>
            <a:ext cx="878160" cy="239688"/>
            <a:chOff x="0" y="0"/>
            <a:chExt cx="878159" cy="239686"/>
          </a:xfrm>
        </p:grpSpPr>
        <p:sp>
          <p:nvSpPr>
            <p:cNvPr id="1587" name="Google Shape;2778;p36"/>
            <p:cNvSpPr/>
            <p:nvPr/>
          </p:nvSpPr>
          <p:spPr>
            <a:xfrm rot="10800000">
              <a:off x="731349" y="0"/>
              <a:ext cx="1468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fill="norm" stroke="1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88" name="Google Shape;2779;p36"/>
            <p:cNvSpPr/>
            <p:nvPr/>
          </p:nvSpPr>
          <p:spPr>
            <a:xfrm rot="10800000">
              <a:off x="585141" y="0"/>
              <a:ext cx="1459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89" name="Google Shape;2780;p36"/>
            <p:cNvSpPr/>
            <p:nvPr/>
          </p:nvSpPr>
          <p:spPr>
            <a:xfrm rot="10800000">
              <a:off x="438935" y="0"/>
              <a:ext cx="145908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90" name="Google Shape;2781;p36"/>
            <p:cNvSpPr/>
            <p:nvPr/>
          </p:nvSpPr>
          <p:spPr>
            <a:xfrm rot="10800000">
              <a:off x="292421" y="0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91" name="Google Shape;2782;p36"/>
            <p:cNvSpPr/>
            <p:nvPr/>
          </p:nvSpPr>
          <p:spPr>
            <a:xfrm rot="10800000">
              <a:off x="146213" y="0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92" name="Google Shape;2783;p36"/>
            <p:cNvSpPr/>
            <p:nvPr/>
          </p:nvSpPr>
          <p:spPr>
            <a:xfrm rot="10800000">
              <a:off x="0" y="0"/>
              <a:ext cx="146216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594" name="Google Shape;2772;p36"/>
          <p:cNvSpPr txBox="1"/>
          <p:nvPr>
            <p:ph type="title"/>
          </p:nvPr>
        </p:nvSpPr>
        <p:spPr>
          <a:xfrm>
            <a:off x="193851" y="1054402"/>
            <a:ext cx="4401600" cy="572701"/>
          </a:xfrm>
          <a:prstGeom prst="rect">
            <a:avLst/>
          </a:prstGeom>
        </p:spPr>
        <p:txBody>
          <a:bodyPr/>
          <a:lstStyle/>
          <a:p>
            <a:pPr defTabSz="722376">
              <a:defRPr sz="2528"/>
            </a:pPr>
            <a:r>
              <a:t>MISSION </a:t>
            </a:r>
            <a:r>
              <a:rPr>
                <a:solidFill>
                  <a:schemeClr val="accent2"/>
                </a:solidFill>
              </a:rPr>
              <a:t>STATEMENT</a:t>
            </a:r>
          </a:p>
        </p:txBody>
      </p:sp>
      <p:sp>
        <p:nvSpPr>
          <p:cNvPr id="1595" name="Google Shape;2773;p36"/>
          <p:cNvSpPr txBox="1"/>
          <p:nvPr>
            <p:ph type="body" sz="quarter" idx="1"/>
          </p:nvPr>
        </p:nvSpPr>
        <p:spPr>
          <a:xfrm>
            <a:off x="412118" y="1556807"/>
            <a:ext cx="4401600" cy="1066201"/>
          </a:xfrm>
          <a:prstGeom prst="rect">
            <a:avLst/>
          </a:prstGeom>
        </p:spPr>
        <p:txBody>
          <a:bodyPr/>
          <a:lstStyle>
            <a:lvl1pPr marL="0" indent="0"/>
          </a:lstStyle>
          <a:p>
            <a:pPr/>
            <a:r>
              <a:t>To make the most accurate prediction using linear regression</a:t>
            </a:r>
          </a:p>
        </p:txBody>
      </p:sp>
      <p:sp>
        <p:nvSpPr>
          <p:cNvPr id="1596" name="Google Shape;2775;p36"/>
          <p:cNvSpPr/>
          <p:nvPr/>
        </p:nvSpPr>
        <p:spPr>
          <a:xfrm>
            <a:off x="-1414556" y="4201464"/>
            <a:ext cx="1994701" cy="681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698631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97" name="Google Shape;2776;p36"/>
          <p:cNvSpPr/>
          <p:nvPr/>
        </p:nvSpPr>
        <p:spPr>
          <a:xfrm>
            <a:off x="-1111456" y="3922164"/>
            <a:ext cx="1994701" cy="681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698631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603" name="Google Shape;2784;p36"/>
          <p:cNvGrpSpPr/>
          <p:nvPr/>
        </p:nvGrpSpPr>
        <p:grpSpPr>
          <a:xfrm>
            <a:off x="2118106" y="934653"/>
            <a:ext cx="549774" cy="91923"/>
            <a:chOff x="0" y="0"/>
            <a:chExt cx="549773" cy="91921"/>
          </a:xfrm>
        </p:grpSpPr>
        <p:sp>
          <p:nvSpPr>
            <p:cNvPr id="1598" name="Google Shape;2785;p36"/>
            <p:cNvSpPr/>
            <p:nvPr/>
          </p:nvSpPr>
          <p:spPr>
            <a:xfrm rot="5400000">
              <a:off x="458110" y="220"/>
              <a:ext cx="91653" cy="91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8" fill="norm" stroke="1" extrusionOk="0">
                  <a:moveTo>
                    <a:pt x="11597" y="119"/>
                  </a:moveTo>
                  <a:cubicBezTo>
                    <a:pt x="16996" y="963"/>
                    <a:pt x="20876" y="6198"/>
                    <a:pt x="19862" y="11596"/>
                  </a:cubicBezTo>
                  <a:cubicBezTo>
                    <a:pt x="19018" y="16995"/>
                    <a:pt x="13960" y="20875"/>
                    <a:pt x="8391" y="19867"/>
                  </a:cubicBezTo>
                  <a:cubicBezTo>
                    <a:pt x="2986" y="19023"/>
                    <a:pt x="-724" y="13959"/>
                    <a:pt x="120" y="8390"/>
                  </a:cubicBezTo>
                  <a:cubicBezTo>
                    <a:pt x="964" y="2992"/>
                    <a:pt x="6029" y="-725"/>
                    <a:pt x="11597" y="119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99" name="Google Shape;2786;p36"/>
            <p:cNvSpPr/>
            <p:nvPr/>
          </p:nvSpPr>
          <p:spPr>
            <a:xfrm rot="5400000">
              <a:off x="482569" y="24336"/>
              <a:ext cx="43075" cy="4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fill="norm" stroke="1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00" name="Google Shape;2787;p36"/>
            <p:cNvSpPr/>
            <p:nvPr/>
          </p:nvSpPr>
          <p:spPr>
            <a:xfrm rot="5400000">
              <a:off x="-1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01" name="Google Shape;2788;p36"/>
            <p:cNvSpPr/>
            <p:nvPr/>
          </p:nvSpPr>
          <p:spPr>
            <a:xfrm rot="5400000">
              <a:off x="23962" y="23962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02" name="Google Shape;2789;p36"/>
            <p:cNvSpPr/>
            <p:nvPr/>
          </p:nvSpPr>
          <p:spPr>
            <a:xfrm>
              <a:off x="97979" y="39530"/>
              <a:ext cx="358403" cy="1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610" name="Google Shape;2790;p36"/>
          <p:cNvGrpSpPr/>
          <p:nvPr/>
        </p:nvGrpSpPr>
        <p:grpSpPr>
          <a:xfrm>
            <a:off x="2807182" y="3530993"/>
            <a:ext cx="1619380" cy="458668"/>
            <a:chOff x="0" y="0"/>
            <a:chExt cx="1619379" cy="458667"/>
          </a:xfrm>
        </p:grpSpPr>
        <p:sp>
          <p:nvSpPr>
            <p:cNvPr id="1604" name="Google Shape;2791;p36"/>
            <p:cNvSpPr/>
            <p:nvPr/>
          </p:nvSpPr>
          <p:spPr>
            <a:xfrm rot="10323274">
              <a:off x="1336346" y="17356"/>
              <a:ext cx="267761" cy="239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fill="norm" stroke="1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05" name="Google Shape;2792;p36"/>
            <p:cNvSpPr/>
            <p:nvPr/>
          </p:nvSpPr>
          <p:spPr>
            <a:xfrm rot="10323274">
              <a:off x="1072250" y="54330"/>
              <a:ext cx="266120" cy="239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06" name="Google Shape;2793;p36"/>
            <p:cNvSpPr/>
            <p:nvPr/>
          </p:nvSpPr>
          <p:spPr>
            <a:xfrm rot="10323274">
              <a:off x="808151" y="91191"/>
              <a:ext cx="266116" cy="239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07" name="Google Shape;2794;p36"/>
            <p:cNvSpPr/>
            <p:nvPr/>
          </p:nvSpPr>
          <p:spPr>
            <a:xfrm rot="10323274">
              <a:off x="543493" y="128091"/>
              <a:ext cx="266664" cy="239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08" name="Google Shape;2795;p36"/>
            <p:cNvSpPr/>
            <p:nvPr/>
          </p:nvSpPr>
          <p:spPr>
            <a:xfrm rot="10323274">
              <a:off x="279390" y="164952"/>
              <a:ext cx="266664" cy="239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fill="norm" stroke="1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09" name="Google Shape;2796;p36"/>
            <p:cNvSpPr/>
            <p:nvPr/>
          </p:nvSpPr>
          <p:spPr>
            <a:xfrm rot="10323274">
              <a:off x="15278" y="201813"/>
              <a:ext cx="266677" cy="239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fill="norm" stroke="1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633" name="Google Shape;2797;p36"/>
          <p:cNvGrpSpPr/>
          <p:nvPr/>
        </p:nvGrpSpPr>
        <p:grpSpPr>
          <a:xfrm>
            <a:off x="4721248" y="4475838"/>
            <a:ext cx="1105978" cy="133971"/>
            <a:chOff x="0" y="0"/>
            <a:chExt cx="1105976" cy="133969"/>
          </a:xfrm>
        </p:grpSpPr>
        <p:grpSp>
          <p:nvGrpSpPr>
            <p:cNvPr id="1621" name="Google Shape;2798;p36"/>
            <p:cNvGrpSpPr/>
            <p:nvPr/>
          </p:nvGrpSpPr>
          <p:grpSpPr>
            <a:xfrm>
              <a:off x="-1" y="82907"/>
              <a:ext cx="883285" cy="51063"/>
              <a:chOff x="0" y="0"/>
              <a:chExt cx="883283" cy="51061"/>
            </a:xfrm>
          </p:grpSpPr>
          <p:sp>
            <p:nvSpPr>
              <p:cNvPr id="1611" name="Google Shape;2799;p36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12" name="Google Shape;2800;p36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13" name="Google Shape;2801;p36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14" name="Google Shape;2802;p36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15" name="Google Shape;2803;p36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16" name="Google Shape;2804;p36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17" name="Google Shape;2805;p36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18" name="Google Shape;2806;p36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19" name="Google Shape;2807;p36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20" name="Google Shape;2808;p36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632" name="Google Shape;2809;p36"/>
            <p:cNvGrpSpPr/>
            <p:nvPr/>
          </p:nvGrpSpPr>
          <p:grpSpPr>
            <a:xfrm>
              <a:off x="222692" y="-1"/>
              <a:ext cx="883285" cy="51063"/>
              <a:chOff x="0" y="0"/>
              <a:chExt cx="883283" cy="51061"/>
            </a:xfrm>
          </p:grpSpPr>
          <p:sp>
            <p:nvSpPr>
              <p:cNvPr id="1622" name="Google Shape;2810;p36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23" name="Google Shape;2811;p36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24" name="Google Shape;2812;p36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25" name="Google Shape;2813;p36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26" name="Google Shape;2814;p36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27" name="Google Shape;2815;p36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28" name="Google Shape;2816;p36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29" name="Google Shape;2817;p36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30" name="Google Shape;2818;p36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31" name="Google Shape;2819;p36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1634" name="Рисунок 50" descr="Рисунок 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7698" y="343200"/>
            <a:ext cx="4373515" cy="3872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5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448" y="3154053"/>
            <a:ext cx="2958287" cy="19894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9" name="Google Shape;3020;p41"/>
          <p:cNvGrpSpPr/>
          <p:nvPr/>
        </p:nvGrpSpPr>
        <p:grpSpPr>
          <a:xfrm>
            <a:off x="3582571" y="1158624"/>
            <a:ext cx="1105978" cy="133970"/>
            <a:chOff x="0" y="0"/>
            <a:chExt cx="1105976" cy="133969"/>
          </a:xfrm>
        </p:grpSpPr>
        <p:grpSp>
          <p:nvGrpSpPr>
            <p:cNvPr id="1647" name="Google Shape;3021;p41"/>
            <p:cNvGrpSpPr/>
            <p:nvPr/>
          </p:nvGrpSpPr>
          <p:grpSpPr>
            <a:xfrm>
              <a:off x="-1" y="82907"/>
              <a:ext cx="883285" cy="51063"/>
              <a:chOff x="0" y="0"/>
              <a:chExt cx="883283" cy="51061"/>
            </a:xfrm>
          </p:grpSpPr>
          <p:sp>
            <p:nvSpPr>
              <p:cNvPr id="1637" name="Google Shape;3022;p41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38" name="Google Shape;3023;p41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39" name="Google Shape;3024;p41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40" name="Google Shape;3025;p41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41" name="Google Shape;3026;p41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42" name="Google Shape;3027;p41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43" name="Google Shape;3028;p41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44" name="Google Shape;3029;p41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45" name="Google Shape;3030;p41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46" name="Google Shape;3031;p41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658" name="Google Shape;3032;p41"/>
            <p:cNvGrpSpPr/>
            <p:nvPr/>
          </p:nvGrpSpPr>
          <p:grpSpPr>
            <a:xfrm>
              <a:off x="222692" y="-1"/>
              <a:ext cx="883285" cy="51063"/>
              <a:chOff x="0" y="0"/>
              <a:chExt cx="883283" cy="51061"/>
            </a:xfrm>
          </p:grpSpPr>
          <p:sp>
            <p:nvSpPr>
              <p:cNvPr id="1648" name="Google Shape;3033;p41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49" name="Google Shape;3034;p41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50" name="Google Shape;3035;p41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51" name="Google Shape;3036;p41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52" name="Google Shape;3037;p41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53" name="Google Shape;3038;p41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54" name="Google Shape;3039;p41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55" name="Google Shape;3040;p41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56" name="Google Shape;3041;p41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57" name="Google Shape;3042;p41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682" name="Google Shape;3020;p41"/>
          <p:cNvGrpSpPr/>
          <p:nvPr/>
        </p:nvGrpSpPr>
        <p:grpSpPr>
          <a:xfrm>
            <a:off x="6468352" y="1149593"/>
            <a:ext cx="133971" cy="1105978"/>
            <a:chOff x="0" y="0"/>
            <a:chExt cx="133969" cy="1105976"/>
          </a:xfrm>
        </p:grpSpPr>
        <p:grpSp>
          <p:nvGrpSpPr>
            <p:cNvPr id="1670" name="Google Shape;3021;p41"/>
            <p:cNvGrpSpPr/>
            <p:nvPr/>
          </p:nvGrpSpPr>
          <p:grpSpPr>
            <a:xfrm>
              <a:off x="-1" y="0"/>
              <a:ext cx="51063" cy="883284"/>
              <a:chOff x="0" y="0"/>
              <a:chExt cx="51061" cy="883283"/>
            </a:xfrm>
          </p:grpSpPr>
          <p:sp>
            <p:nvSpPr>
              <p:cNvPr id="1660" name="Google Shape;3022;p41"/>
              <p:cNvSpPr/>
              <p:nvPr/>
            </p:nvSpPr>
            <p:spPr>
              <a:xfrm rot="5400000">
                <a:off x="-1" y="-1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61" name="Google Shape;3023;p41"/>
              <p:cNvSpPr/>
              <p:nvPr/>
            </p:nvSpPr>
            <p:spPr>
              <a:xfrm rot="5400000">
                <a:off x="-1" y="92469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62" name="Google Shape;3024;p41"/>
              <p:cNvSpPr/>
              <p:nvPr/>
            </p:nvSpPr>
            <p:spPr>
              <a:xfrm rot="5400000">
                <a:off x="-1" y="184938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63" name="Google Shape;3025;p41"/>
              <p:cNvSpPr/>
              <p:nvPr/>
            </p:nvSpPr>
            <p:spPr>
              <a:xfrm rot="5400000">
                <a:off x="-1" y="277407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64" name="Google Shape;3026;p41"/>
              <p:cNvSpPr/>
              <p:nvPr/>
            </p:nvSpPr>
            <p:spPr>
              <a:xfrm rot="5400000">
                <a:off x="-1" y="369876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65" name="Google Shape;3027;p41"/>
              <p:cNvSpPr/>
              <p:nvPr/>
            </p:nvSpPr>
            <p:spPr>
              <a:xfrm rot="5400000">
                <a:off x="-1" y="462345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66" name="Google Shape;3028;p41"/>
              <p:cNvSpPr/>
              <p:nvPr/>
            </p:nvSpPr>
            <p:spPr>
              <a:xfrm rot="5400000">
                <a:off x="-1" y="554814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67" name="Google Shape;3029;p41"/>
              <p:cNvSpPr/>
              <p:nvPr/>
            </p:nvSpPr>
            <p:spPr>
              <a:xfrm rot="5400000">
                <a:off x="-1" y="647283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68" name="Google Shape;3030;p41"/>
              <p:cNvSpPr/>
              <p:nvPr/>
            </p:nvSpPr>
            <p:spPr>
              <a:xfrm rot="5400000">
                <a:off x="-1" y="739752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69" name="Google Shape;3031;p41"/>
              <p:cNvSpPr/>
              <p:nvPr/>
            </p:nvSpPr>
            <p:spPr>
              <a:xfrm rot="5400000">
                <a:off x="-1" y="832221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681" name="Google Shape;3032;p41"/>
            <p:cNvGrpSpPr/>
            <p:nvPr/>
          </p:nvGrpSpPr>
          <p:grpSpPr>
            <a:xfrm>
              <a:off x="82907" y="222692"/>
              <a:ext cx="51063" cy="883285"/>
              <a:chOff x="0" y="0"/>
              <a:chExt cx="51061" cy="883283"/>
            </a:xfrm>
          </p:grpSpPr>
          <p:sp>
            <p:nvSpPr>
              <p:cNvPr id="1671" name="Google Shape;3033;p41"/>
              <p:cNvSpPr/>
              <p:nvPr/>
            </p:nvSpPr>
            <p:spPr>
              <a:xfrm rot="5400000">
                <a:off x="-1" y="-1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72" name="Google Shape;3034;p41"/>
              <p:cNvSpPr/>
              <p:nvPr/>
            </p:nvSpPr>
            <p:spPr>
              <a:xfrm rot="5400000">
                <a:off x="-1" y="92469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73" name="Google Shape;3035;p41"/>
              <p:cNvSpPr/>
              <p:nvPr/>
            </p:nvSpPr>
            <p:spPr>
              <a:xfrm rot="5400000">
                <a:off x="-1" y="184938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74" name="Google Shape;3036;p41"/>
              <p:cNvSpPr/>
              <p:nvPr/>
            </p:nvSpPr>
            <p:spPr>
              <a:xfrm rot="5400000">
                <a:off x="-1" y="277407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75" name="Google Shape;3037;p41"/>
              <p:cNvSpPr/>
              <p:nvPr/>
            </p:nvSpPr>
            <p:spPr>
              <a:xfrm rot="5400000">
                <a:off x="-1" y="369876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76" name="Google Shape;3038;p41"/>
              <p:cNvSpPr/>
              <p:nvPr/>
            </p:nvSpPr>
            <p:spPr>
              <a:xfrm rot="5400000">
                <a:off x="-1" y="462345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77" name="Google Shape;3039;p41"/>
              <p:cNvSpPr/>
              <p:nvPr/>
            </p:nvSpPr>
            <p:spPr>
              <a:xfrm rot="5400000">
                <a:off x="-1" y="554814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78" name="Google Shape;3040;p41"/>
              <p:cNvSpPr/>
              <p:nvPr/>
            </p:nvSpPr>
            <p:spPr>
              <a:xfrm rot="5400000">
                <a:off x="-1" y="647283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79" name="Google Shape;3041;p41"/>
              <p:cNvSpPr/>
              <p:nvPr/>
            </p:nvSpPr>
            <p:spPr>
              <a:xfrm rot="5400000">
                <a:off x="-1" y="739752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80" name="Google Shape;3042;p41"/>
              <p:cNvSpPr/>
              <p:nvPr/>
            </p:nvSpPr>
            <p:spPr>
              <a:xfrm rot="5400000">
                <a:off x="-1" y="832221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705" name="Google Shape;3020;p41"/>
          <p:cNvGrpSpPr/>
          <p:nvPr/>
        </p:nvGrpSpPr>
        <p:grpSpPr>
          <a:xfrm>
            <a:off x="2470078" y="1386856"/>
            <a:ext cx="133971" cy="1105978"/>
            <a:chOff x="0" y="0"/>
            <a:chExt cx="133969" cy="1105976"/>
          </a:xfrm>
        </p:grpSpPr>
        <p:grpSp>
          <p:nvGrpSpPr>
            <p:cNvPr id="1693" name="Google Shape;3021;p41"/>
            <p:cNvGrpSpPr/>
            <p:nvPr/>
          </p:nvGrpSpPr>
          <p:grpSpPr>
            <a:xfrm>
              <a:off x="-1" y="0"/>
              <a:ext cx="51063" cy="883284"/>
              <a:chOff x="0" y="0"/>
              <a:chExt cx="51061" cy="883283"/>
            </a:xfrm>
          </p:grpSpPr>
          <p:sp>
            <p:nvSpPr>
              <p:cNvPr id="1683" name="Google Shape;3022;p41"/>
              <p:cNvSpPr/>
              <p:nvPr/>
            </p:nvSpPr>
            <p:spPr>
              <a:xfrm rot="5400000">
                <a:off x="-1" y="-1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84" name="Google Shape;3023;p41"/>
              <p:cNvSpPr/>
              <p:nvPr/>
            </p:nvSpPr>
            <p:spPr>
              <a:xfrm rot="5400000">
                <a:off x="-1" y="92469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85" name="Google Shape;3024;p41"/>
              <p:cNvSpPr/>
              <p:nvPr/>
            </p:nvSpPr>
            <p:spPr>
              <a:xfrm rot="5400000">
                <a:off x="-1" y="184938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86" name="Google Shape;3025;p41"/>
              <p:cNvSpPr/>
              <p:nvPr/>
            </p:nvSpPr>
            <p:spPr>
              <a:xfrm rot="5400000">
                <a:off x="-1" y="277407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87" name="Google Shape;3026;p41"/>
              <p:cNvSpPr/>
              <p:nvPr/>
            </p:nvSpPr>
            <p:spPr>
              <a:xfrm rot="5400000">
                <a:off x="-1" y="369876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88" name="Google Shape;3027;p41"/>
              <p:cNvSpPr/>
              <p:nvPr/>
            </p:nvSpPr>
            <p:spPr>
              <a:xfrm rot="5400000">
                <a:off x="-1" y="462345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89" name="Google Shape;3028;p41"/>
              <p:cNvSpPr/>
              <p:nvPr/>
            </p:nvSpPr>
            <p:spPr>
              <a:xfrm rot="5400000">
                <a:off x="-1" y="554814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90" name="Google Shape;3029;p41"/>
              <p:cNvSpPr/>
              <p:nvPr/>
            </p:nvSpPr>
            <p:spPr>
              <a:xfrm rot="5400000">
                <a:off x="-1" y="647283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91" name="Google Shape;3030;p41"/>
              <p:cNvSpPr/>
              <p:nvPr/>
            </p:nvSpPr>
            <p:spPr>
              <a:xfrm rot="5400000">
                <a:off x="-1" y="739752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92" name="Google Shape;3031;p41"/>
              <p:cNvSpPr/>
              <p:nvPr/>
            </p:nvSpPr>
            <p:spPr>
              <a:xfrm rot="5400000">
                <a:off x="-1" y="832221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704" name="Google Shape;3032;p41"/>
            <p:cNvGrpSpPr/>
            <p:nvPr/>
          </p:nvGrpSpPr>
          <p:grpSpPr>
            <a:xfrm>
              <a:off x="82907" y="222692"/>
              <a:ext cx="51063" cy="883285"/>
              <a:chOff x="0" y="0"/>
              <a:chExt cx="51061" cy="883283"/>
            </a:xfrm>
          </p:grpSpPr>
          <p:sp>
            <p:nvSpPr>
              <p:cNvPr id="1694" name="Google Shape;3033;p41"/>
              <p:cNvSpPr/>
              <p:nvPr/>
            </p:nvSpPr>
            <p:spPr>
              <a:xfrm rot="5400000">
                <a:off x="-1" y="-1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95" name="Google Shape;3034;p41"/>
              <p:cNvSpPr/>
              <p:nvPr/>
            </p:nvSpPr>
            <p:spPr>
              <a:xfrm rot="5400000">
                <a:off x="-1" y="92469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96" name="Google Shape;3035;p41"/>
              <p:cNvSpPr/>
              <p:nvPr/>
            </p:nvSpPr>
            <p:spPr>
              <a:xfrm rot="5400000">
                <a:off x="-1" y="184938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97" name="Google Shape;3036;p41"/>
              <p:cNvSpPr/>
              <p:nvPr/>
            </p:nvSpPr>
            <p:spPr>
              <a:xfrm rot="5400000">
                <a:off x="-1" y="277407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98" name="Google Shape;3037;p41"/>
              <p:cNvSpPr/>
              <p:nvPr/>
            </p:nvSpPr>
            <p:spPr>
              <a:xfrm rot="5400000">
                <a:off x="-1" y="369876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699" name="Google Shape;3038;p41"/>
              <p:cNvSpPr/>
              <p:nvPr/>
            </p:nvSpPr>
            <p:spPr>
              <a:xfrm rot="5400000">
                <a:off x="-1" y="462345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00" name="Google Shape;3039;p41"/>
              <p:cNvSpPr/>
              <p:nvPr/>
            </p:nvSpPr>
            <p:spPr>
              <a:xfrm rot="5400000">
                <a:off x="-1" y="554814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01" name="Google Shape;3040;p41"/>
              <p:cNvSpPr/>
              <p:nvPr/>
            </p:nvSpPr>
            <p:spPr>
              <a:xfrm rot="5400000">
                <a:off x="-1" y="647283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02" name="Google Shape;3041;p41"/>
              <p:cNvSpPr/>
              <p:nvPr/>
            </p:nvSpPr>
            <p:spPr>
              <a:xfrm rot="5400000">
                <a:off x="-1" y="739752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03" name="Google Shape;3042;p41"/>
              <p:cNvSpPr/>
              <p:nvPr/>
            </p:nvSpPr>
            <p:spPr>
              <a:xfrm rot="5400000">
                <a:off x="-1" y="832221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728" name="Google Shape;3020;p41"/>
          <p:cNvGrpSpPr/>
          <p:nvPr/>
        </p:nvGrpSpPr>
        <p:grpSpPr>
          <a:xfrm>
            <a:off x="6468306" y="3480781"/>
            <a:ext cx="133971" cy="1105977"/>
            <a:chOff x="0" y="0"/>
            <a:chExt cx="133969" cy="1105976"/>
          </a:xfrm>
        </p:grpSpPr>
        <p:grpSp>
          <p:nvGrpSpPr>
            <p:cNvPr id="1716" name="Google Shape;3021;p41"/>
            <p:cNvGrpSpPr/>
            <p:nvPr/>
          </p:nvGrpSpPr>
          <p:grpSpPr>
            <a:xfrm>
              <a:off x="-1" y="0"/>
              <a:ext cx="51063" cy="883284"/>
              <a:chOff x="0" y="0"/>
              <a:chExt cx="51061" cy="883283"/>
            </a:xfrm>
          </p:grpSpPr>
          <p:sp>
            <p:nvSpPr>
              <p:cNvPr id="1706" name="Google Shape;3022;p41"/>
              <p:cNvSpPr/>
              <p:nvPr/>
            </p:nvSpPr>
            <p:spPr>
              <a:xfrm rot="5400000">
                <a:off x="-1" y="-1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07" name="Google Shape;3023;p41"/>
              <p:cNvSpPr/>
              <p:nvPr/>
            </p:nvSpPr>
            <p:spPr>
              <a:xfrm rot="5400000">
                <a:off x="-1" y="92469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08" name="Google Shape;3024;p41"/>
              <p:cNvSpPr/>
              <p:nvPr/>
            </p:nvSpPr>
            <p:spPr>
              <a:xfrm rot="5400000">
                <a:off x="-1" y="184938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09" name="Google Shape;3025;p41"/>
              <p:cNvSpPr/>
              <p:nvPr/>
            </p:nvSpPr>
            <p:spPr>
              <a:xfrm rot="5400000">
                <a:off x="-1" y="277407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10" name="Google Shape;3026;p41"/>
              <p:cNvSpPr/>
              <p:nvPr/>
            </p:nvSpPr>
            <p:spPr>
              <a:xfrm rot="5400000">
                <a:off x="-1" y="369876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11" name="Google Shape;3027;p41"/>
              <p:cNvSpPr/>
              <p:nvPr/>
            </p:nvSpPr>
            <p:spPr>
              <a:xfrm rot="5400000">
                <a:off x="-1" y="462345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12" name="Google Shape;3028;p41"/>
              <p:cNvSpPr/>
              <p:nvPr/>
            </p:nvSpPr>
            <p:spPr>
              <a:xfrm rot="5400000">
                <a:off x="-1" y="554814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13" name="Google Shape;3029;p41"/>
              <p:cNvSpPr/>
              <p:nvPr/>
            </p:nvSpPr>
            <p:spPr>
              <a:xfrm rot="5400000">
                <a:off x="-1" y="647283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14" name="Google Shape;3030;p41"/>
              <p:cNvSpPr/>
              <p:nvPr/>
            </p:nvSpPr>
            <p:spPr>
              <a:xfrm rot="5400000">
                <a:off x="-1" y="739752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15" name="Google Shape;3031;p41"/>
              <p:cNvSpPr/>
              <p:nvPr/>
            </p:nvSpPr>
            <p:spPr>
              <a:xfrm rot="5400000">
                <a:off x="-1" y="832221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727" name="Google Shape;3032;p41"/>
            <p:cNvGrpSpPr/>
            <p:nvPr/>
          </p:nvGrpSpPr>
          <p:grpSpPr>
            <a:xfrm>
              <a:off x="82907" y="222692"/>
              <a:ext cx="51063" cy="883285"/>
              <a:chOff x="0" y="0"/>
              <a:chExt cx="51061" cy="883283"/>
            </a:xfrm>
          </p:grpSpPr>
          <p:sp>
            <p:nvSpPr>
              <p:cNvPr id="1717" name="Google Shape;3033;p41"/>
              <p:cNvSpPr/>
              <p:nvPr/>
            </p:nvSpPr>
            <p:spPr>
              <a:xfrm rot="5400000">
                <a:off x="-1" y="-1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18" name="Google Shape;3034;p41"/>
              <p:cNvSpPr/>
              <p:nvPr/>
            </p:nvSpPr>
            <p:spPr>
              <a:xfrm rot="5400000">
                <a:off x="-1" y="92469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19" name="Google Shape;3035;p41"/>
              <p:cNvSpPr/>
              <p:nvPr/>
            </p:nvSpPr>
            <p:spPr>
              <a:xfrm rot="5400000">
                <a:off x="-1" y="184938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20" name="Google Shape;3036;p41"/>
              <p:cNvSpPr/>
              <p:nvPr/>
            </p:nvSpPr>
            <p:spPr>
              <a:xfrm rot="5400000">
                <a:off x="-1" y="277407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21" name="Google Shape;3037;p41"/>
              <p:cNvSpPr/>
              <p:nvPr/>
            </p:nvSpPr>
            <p:spPr>
              <a:xfrm rot="5400000">
                <a:off x="-1" y="369876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22" name="Google Shape;3038;p41"/>
              <p:cNvSpPr/>
              <p:nvPr/>
            </p:nvSpPr>
            <p:spPr>
              <a:xfrm rot="5400000">
                <a:off x="-1" y="462345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23" name="Google Shape;3039;p41"/>
              <p:cNvSpPr/>
              <p:nvPr/>
            </p:nvSpPr>
            <p:spPr>
              <a:xfrm rot="5400000">
                <a:off x="-1" y="554814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24" name="Google Shape;3040;p41"/>
              <p:cNvSpPr/>
              <p:nvPr/>
            </p:nvSpPr>
            <p:spPr>
              <a:xfrm rot="5400000">
                <a:off x="-1" y="647283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25" name="Google Shape;3041;p41"/>
              <p:cNvSpPr/>
              <p:nvPr/>
            </p:nvSpPr>
            <p:spPr>
              <a:xfrm rot="5400000">
                <a:off x="-1" y="739752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26" name="Google Shape;3042;p41"/>
              <p:cNvSpPr/>
              <p:nvPr/>
            </p:nvSpPr>
            <p:spPr>
              <a:xfrm rot="5400000">
                <a:off x="-1" y="832221"/>
                <a:ext cx="51063" cy="51063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751" name="Google Shape;3020;p41"/>
          <p:cNvGrpSpPr/>
          <p:nvPr/>
        </p:nvGrpSpPr>
        <p:grpSpPr>
          <a:xfrm>
            <a:off x="2377611" y="4912528"/>
            <a:ext cx="1105977" cy="133971"/>
            <a:chOff x="0" y="0"/>
            <a:chExt cx="1105976" cy="133969"/>
          </a:xfrm>
        </p:grpSpPr>
        <p:grpSp>
          <p:nvGrpSpPr>
            <p:cNvPr id="1739" name="Google Shape;3021;p41"/>
            <p:cNvGrpSpPr/>
            <p:nvPr/>
          </p:nvGrpSpPr>
          <p:grpSpPr>
            <a:xfrm>
              <a:off x="-1" y="82907"/>
              <a:ext cx="883285" cy="51063"/>
              <a:chOff x="0" y="0"/>
              <a:chExt cx="883283" cy="51061"/>
            </a:xfrm>
          </p:grpSpPr>
          <p:sp>
            <p:nvSpPr>
              <p:cNvPr id="1729" name="Google Shape;3022;p41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30" name="Google Shape;3023;p41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31" name="Google Shape;3024;p41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32" name="Google Shape;3025;p41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33" name="Google Shape;3026;p41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34" name="Google Shape;3027;p41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35" name="Google Shape;3028;p41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36" name="Google Shape;3029;p41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37" name="Google Shape;3030;p41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38" name="Google Shape;3031;p41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750" name="Google Shape;3032;p41"/>
            <p:cNvGrpSpPr/>
            <p:nvPr/>
          </p:nvGrpSpPr>
          <p:grpSpPr>
            <a:xfrm>
              <a:off x="222692" y="-1"/>
              <a:ext cx="883285" cy="51063"/>
              <a:chOff x="0" y="0"/>
              <a:chExt cx="883283" cy="51061"/>
            </a:xfrm>
          </p:grpSpPr>
          <p:sp>
            <p:nvSpPr>
              <p:cNvPr id="1740" name="Google Shape;3033;p41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41" name="Google Shape;3034;p41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42" name="Google Shape;3035;p41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43" name="Google Shape;3036;p41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44" name="Google Shape;3037;p41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45" name="Google Shape;3038;p41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46" name="Google Shape;3039;p41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47" name="Google Shape;3040;p41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48" name="Google Shape;3041;p41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49" name="Google Shape;3042;p41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774" name="Google Shape;3020;p41"/>
          <p:cNvGrpSpPr/>
          <p:nvPr/>
        </p:nvGrpSpPr>
        <p:grpSpPr>
          <a:xfrm>
            <a:off x="5521831" y="4912528"/>
            <a:ext cx="1105978" cy="133971"/>
            <a:chOff x="0" y="0"/>
            <a:chExt cx="1105976" cy="133969"/>
          </a:xfrm>
        </p:grpSpPr>
        <p:grpSp>
          <p:nvGrpSpPr>
            <p:cNvPr id="1762" name="Google Shape;3021;p41"/>
            <p:cNvGrpSpPr/>
            <p:nvPr/>
          </p:nvGrpSpPr>
          <p:grpSpPr>
            <a:xfrm>
              <a:off x="-1" y="82907"/>
              <a:ext cx="883285" cy="51063"/>
              <a:chOff x="0" y="0"/>
              <a:chExt cx="883283" cy="51061"/>
            </a:xfrm>
          </p:grpSpPr>
          <p:sp>
            <p:nvSpPr>
              <p:cNvPr id="1752" name="Google Shape;3022;p41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53" name="Google Shape;3023;p41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54" name="Google Shape;3024;p41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55" name="Google Shape;3025;p41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56" name="Google Shape;3026;p41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57" name="Google Shape;3027;p41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58" name="Google Shape;3028;p41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59" name="Google Shape;3029;p41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60" name="Google Shape;3030;p41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61" name="Google Shape;3031;p41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773" name="Google Shape;3032;p41"/>
            <p:cNvGrpSpPr/>
            <p:nvPr/>
          </p:nvGrpSpPr>
          <p:grpSpPr>
            <a:xfrm>
              <a:off x="222692" y="-1"/>
              <a:ext cx="883285" cy="51063"/>
              <a:chOff x="0" y="0"/>
              <a:chExt cx="883283" cy="51061"/>
            </a:xfrm>
          </p:grpSpPr>
          <p:sp>
            <p:nvSpPr>
              <p:cNvPr id="1763" name="Google Shape;3033;p41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64" name="Google Shape;3034;p41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65" name="Google Shape;3035;p41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66" name="Google Shape;3036;p41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67" name="Google Shape;3037;p41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68" name="Google Shape;3038;p41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69" name="Google Shape;3039;p41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70" name="Google Shape;3040;p41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71" name="Google Shape;3041;p41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772" name="Google Shape;3042;p41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1775" name="Рисунок 46" descr="Рисунок 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8774" y="1231747"/>
            <a:ext cx="3981788" cy="3747767"/>
          </a:xfrm>
          <a:prstGeom prst="rect">
            <a:avLst/>
          </a:prstGeom>
          <a:ln w="12700">
            <a:miter lim="400000"/>
          </a:ln>
        </p:spPr>
      </p:pic>
      <p:sp>
        <p:nvSpPr>
          <p:cNvPr id="1776" name="Google Shape;3011;p41"/>
          <p:cNvSpPr/>
          <p:nvPr/>
        </p:nvSpPr>
        <p:spPr>
          <a:xfrm rot="5400000">
            <a:off x="6356032" y="1613811"/>
            <a:ext cx="2836717" cy="209215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700005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77" name="Google Shape;3012;p41"/>
          <p:cNvSpPr/>
          <p:nvPr/>
        </p:nvSpPr>
        <p:spPr>
          <a:xfrm>
            <a:off x="205926" y="2271492"/>
            <a:ext cx="2265602" cy="3999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700005"/>
          </a:gra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78" name="Google Shape;3013;p41"/>
          <p:cNvSpPr txBox="1"/>
          <p:nvPr>
            <p:ph type="title"/>
          </p:nvPr>
        </p:nvSpPr>
        <p:spPr>
          <a:xfrm>
            <a:off x="713099" y="539400"/>
            <a:ext cx="7717802" cy="572701"/>
          </a:xfrm>
          <a:prstGeom prst="rect">
            <a:avLst/>
          </a:prstGeom>
          <a:effectLst>
            <a:outerShdw sx="100000" sy="100000" kx="0" ky="0" algn="b" rotWithShape="0" blurRad="139700" dist="0" dir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pPr algn="ctr" defTabSz="722376">
              <a:defRPr sz="2528"/>
            </a:pPr>
            <a:r>
              <a:t>PREPARING THE </a:t>
            </a:r>
            <a:r>
              <a:rPr>
                <a:solidFill>
                  <a:schemeClr val="accent2"/>
                </a:solidFill>
              </a:rPr>
              <a:t>TABLE</a:t>
            </a:r>
          </a:p>
        </p:txBody>
      </p:sp>
      <p:sp>
        <p:nvSpPr>
          <p:cNvPr id="1779" name="Google Shape;3014;p41"/>
          <p:cNvSpPr txBox="1"/>
          <p:nvPr/>
        </p:nvSpPr>
        <p:spPr>
          <a:xfrm>
            <a:off x="205927" y="2334480"/>
            <a:ext cx="2222745" cy="27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/>
          <a:p>
            <a:pPr algn="ctr" defTabSz="365760">
              <a:defRPr b="1" sz="720">
                <a:solidFill>
                  <a:srgbClr val="08210E"/>
                </a:solidFill>
                <a:latin typeface="Exo"/>
                <a:ea typeface="Exo"/>
                <a:cs typeface="Exo"/>
                <a:sym typeface="Exo"/>
              </a:defRPr>
            </a:pPr>
            <a:r>
              <a:t>Converting</a:t>
            </a:r>
            <a:r>
              <a:rPr>
                <a:solidFill>
                  <a:srgbClr val="09220E"/>
                </a:solidFill>
              </a:rPr>
              <a:t> data</a:t>
            </a:r>
          </a:p>
        </p:txBody>
      </p:sp>
      <p:sp>
        <p:nvSpPr>
          <p:cNvPr id="1780" name="Google Shape;3015;p41"/>
          <p:cNvSpPr txBox="1"/>
          <p:nvPr>
            <p:ph type="body" sz="quarter" idx="1"/>
          </p:nvPr>
        </p:nvSpPr>
        <p:spPr>
          <a:xfrm>
            <a:off x="686695" y="2704088"/>
            <a:ext cx="1261208" cy="1601762"/>
          </a:xfrm>
          <a:prstGeom prst="rect">
            <a:avLst/>
          </a:prstGeom>
        </p:spPr>
        <p:txBody>
          <a:bodyPr/>
          <a:lstStyle>
            <a:lvl1pPr marL="0" indent="0" defTabSz="896111">
              <a:defRPr sz="1372"/>
            </a:lvl1pPr>
          </a:lstStyle>
          <a:p>
            <a:pPr/>
            <a:r>
              <a:t>Date and price are converted to successfully derive the regression line</a:t>
            </a:r>
          </a:p>
        </p:txBody>
      </p:sp>
      <p:sp>
        <p:nvSpPr>
          <p:cNvPr id="1781" name="Google Shape;3018;p41"/>
          <p:cNvSpPr txBox="1"/>
          <p:nvPr/>
        </p:nvSpPr>
        <p:spPr>
          <a:xfrm>
            <a:off x="6728311" y="1231747"/>
            <a:ext cx="2092156" cy="2841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>
              <a:defRPr b="1" sz="1800">
                <a:solidFill>
                  <a:srgbClr val="09220E"/>
                </a:solidFill>
                <a:latin typeface="Exo"/>
                <a:ea typeface="Exo"/>
                <a:cs typeface="Exo"/>
                <a:sym typeface="Exo"/>
              </a:defRPr>
            </a:lvl1pPr>
          </a:lstStyle>
          <a:p>
            <a:pPr/>
            <a:r>
              <a:t>Ready method regplot can figure out the best option of regression lines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Data Center Business Plan by Slidesgo">
  <a:themeElements>
    <a:clrScheme name="Data Center Business Plan by Slidesg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FD742"/>
      </a:accent1>
      <a:accent2>
        <a:srgbClr val="D1FF8F"/>
      </a:accent2>
      <a:accent3>
        <a:srgbClr val="FFF795"/>
      </a:accent3>
      <a:accent4>
        <a:srgbClr val="1D7531"/>
      </a:accent4>
      <a:accent5>
        <a:srgbClr val="8F8F8F"/>
      </a:accent5>
      <a:accent6>
        <a:srgbClr val="6E6E6E"/>
      </a:accent6>
      <a:hlink>
        <a:srgbClr val="0000FF"/>
      </a:hlink>
      <a:folHlink>
        <a:srgbClr val="FF00FF"/>
      </a:folHlink>
    </a:clrScheme>
    <a:fontScheme name="Data Center Business Plan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 Center Business Plan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ata Center Business Plan by Slidesgo">
  <a:themeElements>
    <a:clrScheme name="Data Center Business Plan by Slidesg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FD742"/>
      </a:accent1>
      <a:accent2>
        <a:srgbClr val="D1FF8F"/>
      </a:accent2>
      <a:accent3>
        <a:srgbClr val="FFF795"/>
      </a:accent3>
      <a:accent4>
        <a:srgbClr val="1D7531"/>
      </a:accent4>
      <a:accent5>
        <a:srgbClr val="8F8F8F"/>
      </a:accent5>
      <a:accent6>
        <a:srgbClr val="6E6E6E"/>
      </a:accent6>
      <a:hlink>
        <a:srgbClr val="0000FF"/>
      </a:hlink>
      <a:folHlink>
        <a:srgbClr val="FF00FF"/>
      </a:folHlink>
    </a:clrScheme>
    <a:fontScheme name="Data Center Business Plan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ata Center Business Plan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